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349" r:id="rId2"/>
    <p:sldId id="350" r:id="rId3"/>
    <p:sldId id="352" r:id="rId4"/>
    <p:sldId id="353" r:id="rId5"/>
    <p:sldId id="354" r:id="rId6"/>
    <p:sldId id="356" r:id="rId7"/>
    <p:sldId id="355" r:id="rId8"/>
    <p:sldId id="357" r:id="rId9"/>
    <p:sldId id="358" r:id="rId10"/>
    <p:sldId id="359" r:id="rId11"/>
    <p:sldId id="361" r:id="rId12"/>
    <p:sldId id="360" r:id="rId13"/>
    <p:sldId id="363" r:id="rId14"/>
    <p:sldId id="362" r:id="rId15"/>
    <p:sldId id="364" r:id="rId16"/>
    <p:sldId id="284" r:id="rId17"/>
    <p:sldId id="366" r:id="rId18"/>
    <p:sldId id="372" r:id="rId19"/>
    <p:sldId id="367" r:id="rId20"/>
    <p:sldId id="368" r:id="rId21"/>
    <p:sldId id="369" r:id="rId22"/>
    <p:sldId id="370" r:id="rId23"/>
    <p:sldId id="365" r:id="rId24"/>
    <p:sldId id="331" r:id="rId25"/>
    <p:sldId id="330" r:id="rId26"/>
    <p:sldId id="332" r:id="rId27"/>
    <p:sldId id="334" r:id="rId28"/>
    <p:sldId id="269" r:id="rId29"/>
    <p:sldId id="314"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1" r:id="rId49"/>
    <p:sldId id="312" r:id="rId50"/>
    <p:sldId id="313" r:id="rId51"/>
    <p:sldId id="315" r:id="rId52"/>
    <p:sldId id="316" r:id="rId53"/>
    <p:sldId id="317" r:id="rId54"/>
    <p:sldId id="318" r:id="rId55"/>
    <p:sldId id="319" r:id="rId56"/>
    <p:sldId id="320" r:id="rId57"/>
    <p:sldId id="321" r:id="rId58"/>
    <p:sldId id="322" r:id="rId59"/>
    <p:sldId id="323" r:id="rId60"/>
    <p:sldId id="324" r:id="rId61"/>
    <p:sldId id="325" r:id="rId62"/>
    <p:sldId id="326" r:id="rId63"/>
    <p:sldId id="327" r:id="rId64"/>
    <p:sldId id="328" r:id="rId65"/>
    <p:sldId id="329" r:id="rId66"/>
    <p:sldId id="285" r:id="rId67"/>
    <p:sldId id="371"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B450"/>
    <a:srgbClr val="6CB3A5"/>
    <a:srgbClr val="5FB5C5"/>
    <a:srgbClr val="8DC16C"/>
    <a:srgbClr val="9ED484"/>
    <a:srgbClr val="303A44"/>
    <a:srgbClr val="9CD284"/>
    <a:srgbClr val="91CD90"/>
    <a:srgbClr val="56AFC4"/>
    <a:srgbClr val="A5E4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11" autoAdjust="0"/>
    <p:restoredTop sz="94660"/>
  </p:normalViewPr>
  <p:slideViewPr>
    <p:cSldViewPr snapToGrid="0" showGuides="1">
      <p:cViewPr varScale="1">
        <p:scale>
          <a:sx n="82" d="100"/>
          <a:sy n="82" d="100"/>
        </p:scale>
        <p:origin x="62" y="230"/>
      </p:cViewPr>
      <p:guideLst>
        <p:guide orient="horz" pos="2160"/>
        <p:guide pos="381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d-ID"/>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4A60A2-B061-4520-B0B0-9E57F80F369E}" type="datetimeFigureOut">
              <a:rPr lang="id-ID" smtClean="0"/>
              <a:t>10/12/2018</a:t>
            </a:fld>
            <a:endParaRPr lang="id-ID"/>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d-ID"/>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id-ID"/>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d-ID"/>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905D3-672D-4D71-A5CB-493BAB75752C}" type="slidenum">
              <a:rPr lang="id-ID" smtClean="0"/>
              <a:t>‹#›</a:t>
            </a:fld>
            <a:endParaRPr lang="id-ID"/>
          </a:p>
        </p:txBody>
      </p:sp>
    </p:spTree>
    <p:extLst>
      <p:ext uri="{BB962C8B-B14F-4D97-AF65-F5344CB8AC3E}">
        <p14:creationId xmlns:p14="http://schemas.microsoft.com/office/powerpoint/2010/main" val="38301547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 Id="rId14" Type="http://schemas.openxmlformats.org/officeDocument/2006/relationships/image" Target="../media/image15.sv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3" Type="http://schemas.openxmlformats.org/officeDocument/2006/relationships/image" Target="../media/image17.svg"/><Relationship Id="rId7" Type="http://schemas.openxmlformats.org/officeDocument/2006/relationships/image" Target="../media/image21.svg"/><Relationship Id="rId12" Type="http://schemas.openxmlformats.org/officeDocument/2006/relationships/image" Target="../media/image26.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sv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sv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Master" Target="../slideMasters/slideMaster1.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jpg"/><Relationship Id="rId1" Type="http://schemas.openxmlformats.org/officeDocument/2006/relationships/slideMaster" Target="../slideMasters/slideMaster1.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jpeg"/><Relationship Id="rId1" Type="http://schemas.openxmlformats.org/officeDocument/2006/relationships/slideMaster" Target="../slideMasters/slideMaster1.xml"/><Relationship Id="rId6" Type="http://schemas.openxmlformats.org/officeDocument/2006/relationships/image" Target="../media/image47.svg"/><Relationship Id="rId5" Type="http://schemas.openxmlformats.org/officeDocument/2006/relationships/image" Target="../media/image46.png"/><Relationship Id="rId4" Type="http://schemas.openxmlformats.org/officeDocument/2006/relationships/image" Target="../media/image45.sv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FBD80D-A2FB-4F90-889E-20DA2C6E4B0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E5E1D5-F4A3-4743-BAEF-1438BA25DF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914486F-D350-4A29-B598-2E8659BEBD2C}"/>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5" name="Footer Placeholder 4">
            <a:extLst>
              <a:ext uri="{FF2B5EF4-FFF2-40B4-BE49-F238E27FC236}">
                <a16:creationId xmlns:a16="http://schemas.microsoft.com/office/drawing/2014/main" id="{822BB3F8-DF39-4F9E-A6C2-FDDC6701E4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D94F09-8203-4484-B5AB-FC52493ACB3C}"/>
              </a:ext>
            </a:extLst>
          </p:cNvPr>
          <p:cNvSpPr>
            <a:spLocks noGrp="1"/>
          </p:cNvSpPr>
          <p:nvPr>
            <p:ph type="sldNum" sz="quarter" idx="12"/>
          </p:nvPr>
        </p:nvSpPr>
        <p:spPr/>
        <p:txBody>
          <a:bodyPr/>
          <a:lstStyle/>
          <a:p>
            <a:fld id="{5B485F28-AC2A-425A-AF60-5600676CAAF7}" type="slidenum">
              <a:rPr lang="en-US" smtClean="0"/>
              <a:t>‹#›</a:t>
            </a:fld>
            <a:endParaRPr lang="en-US"/>
          </a:p>
        </p:txBody>
      </p:sp>
    </p:spTree>
    <p:extLst>
      <p:ext uri="{BB962C8B-B14F-4D97-AF65-F5344CB8AC3E}">
        <p14:creationId xmlns:p14="http://schemas.microsoft.com/office/powerpoint/2010/main" val="1624807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sp>
        <p:nvSpPr>
          <p:cNvPr id="5" name="Rectangle 4">
            <a:extLst>
              <a:ext uri="{FF2B5EF4-FFF2-40B4-BE49-F238E27FC236}">
                <a16:creationId xmlns:a16="http://schemas.microsoft.com/office/drawing/2014/main" id="{2CFAB7DC-1302-40A1-BB62-CCA8E9736279}"/>
              </a:ext>
            </a:extLst>
          </p:cNvPr>
          <p:cNvSpPr/>
          <p:nvPr userDrawn="1"/>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337E6D0-6CE4-4F90-91B4-E3BAFF088ADB}"/>
              </a:ext>
            </a:extLst>
          </p:cNvPr>
          <p:cNvSpPr/>
          <p:nvPr userDrawn="1"/>
        </p:nvSpPr>
        <p:spPr>
          <a:xfrm>
            <a:off x="0" y="3429000"/>
            <a:ext cx="12192000" cy="3433011"/>
          </a:xfrm>
          <a:prstGeom prst="rect">
            <a:avLst/>
          </a:prstGeom>
          <a:solidFill>
            <a:srgbClr val="303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1EFFD9B-B285-4F96-B469-625799D83CFD}"/>
              </a:ext>
            </a:extLst>
          </p:cNvPr>
          <p:cNvSpPr/>
          <p:nvPr userDrawn="1"/>
        </p:nvSpPr>
        <p:spPr>
          <a:xfrm>
            <a:off x="188403" y="207042"/>
            <a:ext cx="93899" cy="912612"/>
          </a:xfrm>
          <a:prstGeom prst="rect">
            <a:avLst/>
          </a:prstGeom>
          <a:solidFill>
            <a:srgbClr val="239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15">
            <a:extLst>
              <a:ext uri="{FF2B5EF4-FFF2-40B4-BE49-F238E27FC236}">
                <a16:creationId xmlns:a16="http://schemas.microsoft.com/office/drawing/2014/main" id="{18AB7909-D55C-422B-BFE6-AC575F09EC0E}"/>
              </a:ext>
            </a:extLst>
          </p:cNvPr>
          <p:cNvSpPr>
            <a:spLocks noGrp="1"/>
          </p:cNvSpPr>
          <p:nvPr>
            <p:ph type="body" sz="quarter" idx="14" hasCustomPrompt="1"/>
          </p:nvPr>
        </p:nvSpPr>
        <p:spPr>
          <a:xfrm>
            <a:off x="677828" y="206682"/>
            <a:ext cx="4657488" cy="912813"/>
          </a:xfrm>
        </p:spPr>
        <p:txBody>
          <a:bodyPr/>
          <a:lstStyle>
            <a:lvl1pPr marL="0" indent="0">
              <a:buNone/>
              <a:defRPr>
                <a:solidFill>
                  <a:schemeClr val="bg1"/>
                </a:solidFill>
                <a:latin typeface="Roboto" panose="02000000000000000000" pitchFamily="2" charset="0"/>
                <a:ea typeface="Roboto" panose="02000000000000000000" pitchFamily="2" charset="0"/>
              </a:defRPr>
            </a:lvl1pPr>
          </a:lstStyle>
          <a:p>
            <a:pPr lvl="0"/>
            <a:r>
              <a:rPr lang="en-US" dirty="0"/>
              <a:t>Your text here</a:t>
            </a:r>
          </a:p>
        </p:txBody>
      </p:sp>
    </p:spTree>
    <p:extLst>
      <p:ext uri="{BB962C8B-B14F-4D97-AF65-F5344CB8AC3E}">
        <p14:creationId xmlns:p14="http://schemas.microsoft.com/office/powerpoint/2010/main" val="13344310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sp>
        <p:nvSpPr>
          <p:cNvPr id="5" name="Rectangle 4">
            <a:extLst>
              <a:ext uri="{FF2B5EF4-FFF2-40B4-BE49-F238E27FC236}">
                <a16:creationId xmlns:a16="http://schemas.microsoft.com/office/drawing/2014/main" id="{2CFAB7DC-1302-40A1-BB62-CCA8E9736279}"/>
              </a:ext>
            </a:extLst>
          </p:cNvPr>
          <p:cNvSpPr/>
          <p:nvPr userDrawn="1"/>
        </p:nvSpPr>
        <p:spPr>
          <a:xfrm>
            <a:off x="0" y="0"/>
            <a:ext cx="12192000" cy="6858000"/>
          </a:xfrm>
          <a:prstGeom prst="rect">
            <a:avLst/>
          </a:prstGeom>
          <a:solidFill>
            <a:srgbClr val="303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C1566A3-AA29-454B-A659-ED18D4F35ED5}"/>
              </a:ext>
            </a:extLst>
          </p:cNvPr>
          <p:cNvSpPr/>
          <p:nvPr userDrawn="1"/>
        </p:nvSpPr>
        <p:spPr>
          <a:xfrm>
            <a:off x="0" y="3429000"/>
            <a:ext cx="2721142" cy="3445026"/>
          </a:xfrm>
          <a:prstGeom prst="rect">
            <a:avLst/>
          </a:prstGeom>
          <a:solidFill>
            <a:srgbClr val="239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A892DF-B0BD-440B-85BE-2BD180758D40}"/>
              </a:ext>
            </a:extLst>
          </p:cNvPr>
          <p:cNvSpPr/>
          <p:nvPr userDrawn="1"/>
        </p:nvSpPr>
        <p:spPr>
          <a:xfrm>
            <a:off x="9470858" y="0"/>
            <a:ext cx="2721142" cy="3429000"/>
          </a:xfrm>
          <a:prstGeom prst="rect">
            <a:avLst/>
          </a:prstGeom>
          <a:solidFill>
            <a:srgbClr val="4EB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icture Placeholder 8">
            <a:extLst>
              <a:ext uri="{FF2B5EF4-FFF2-40B4-BE49-F238E27FC236}">
                <a16:creationId xmlns:a16="http://schemas.microsoft.com/office/drawing/2014/main" id="{EAE7D283-4346-448D-A659-DF188B534035}"/>
              </a:ext>
            </a:extLst>
          </p:cNvPr>
          <p:cNvSpPr>
            <a:spLocks noGrp="1"/>
          </p:cNvSpPr>
          <p:nvPr>
            <p:ph type="pic" sz="quarter" idx="13"/>
          </p:nvPr>
        </p:nvSpPr>
        <p:spPr>
          <a:xfrm>
            <a:off x="2720975" y="3429000"/>
            <a:ext cx="3365500" cy="3429000"/>
          </a:xfrm>
        </p:spPr>
        <p:txBody>
          <a:bodyPr/>
          <a:lstStyle/>
          <a:p>
            <a:endParaRPr lang="en-US"/>
          </a:p>
        </p:txBody>
      </p:sp>
      <p:sp>
        <p:nvSpPr>
          <p:cNvPr id="10" name="Picture Placeholder 8">
            <a:extLst>
              <a:ext uri="{FF2B5EF4-FFF2-40B4-BE49-F238E27FC236}">
                <a16:creationId xmlns:a16="http://schemas.microsoft.com/office/drawing/2014/main" id="{C5E458AF-4589-4023-B99B-42659B332645}"/>
              </a:ext>
            </a:extLst>
          </p:cNvPr>
          <p:cNvSpPr>
            <a:spLocks noGrp="1"/>
          </p:cNvSpPr>
          <p:nvPr>
            <p:ph type="pic" sz="quarter" idx="14"/>
          </p:nvPr>
        </p:nvSpPr>
        <p:spPr>
          <a:xfrm>
            <a:off x="6095916" y="0"/>
            <a:ext cx="3365500" cy="3429000"/>
          </a:xfrm>
        </p:spPr>
        <p:txBody>
          <a:bodyPr/>
          <a:lstStyle/>
          <a:p>
            <a:endParaRPr lang="en-US"/>
          </a:p>
        </p:txBody>
      </p:sp>
    </p:spTree>
    <p:extLst>
      <p:ext uri="{BB962C8B-B14F-4D97-AF65-F5344CB8AC3E}">
        <p14:creationId xmlns:p14="http://schemas.microsoft.com/office/powerpoint/2010/main" val="28198500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pic>
        <p:nvPicPr>
          <p:cNvPr id="5" name="Picture 4">
            <a:extLst>
              <a:ext uri="{FF2B5EF4-FFF2-40B4-BE49-F238E27FC236}">
                <a16:creationId xmlns:a16="http://schemas.microsoft.com/office/drawing/2014/main" id="{2BE4EA66-579D-4056-9850-0EEC46EA0551}"/>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4004" b="11922"/>
          <a:stretch/>
        </p:blipFill>
        <p:spPr>
          <a:xfrm>
            <a:off x="-43544" y="-1"/>
            <a:ext cx="12235544" cy="6858001"/>
          </a:xfrm>
          <a:prstGeom prst="rect">
            <a:avLst/>
          </a:prstGeom>
          <a:gradFill>
            <a:gsLst>
              <a:gs pos="0">
                <a:srgbClr val="A5E449">
                  <a:alpha val="85000"/>
                </a:srgbClr>
              </a:gs>
              <a:gs pos="33000">
                <a:srgbClr val="77CB71"/>
              </a:gs>
              <a:gs pos="65000">
                <a:srgbClr val="4EB49F"/>
              </a:gs>
              <a:gs pos="100000">
                <a:srgbClr val="239DCE"/>
              </a:gs>
            </a:gsLst>
            <a:lin ang="3600000" scaled="0"/>
          </a:gradFill>
        </p:spPr>
      </p:pic>
      <p:sp>
        <p:nvSpPr>
          <p:cNvPr id="6" name="Rectangle 5">
            <a:extLst>
              <a:ext uri="{FF2B5EF4-FFF2-40B4-BE49-F238E27FC236}">
                <a16:creationId xmlns:a16="http://schemas.microsoft.com/office/drawing/2014/main" id="{4507DA7D-21F9-4F6D-AEC0-FAA293797CE4}"/>
              </a:ext>
            </a:extLst>
          </p:cNvPr>
          <p:cNvSpPr/>
          <p:nvPr userDrawn="1"/>
        </p:nvSpPr>
        <p:spPr>
          <a:xfrm rot="16200000">
            <a:off x="5255310" y="-919584"/>
            <a:ext cx="1681380" cy="14029031"/>
          </a:xfrm>
          <a:prstGeom prst="rect">
            <a:avLst/>
          </a:prstGeom>
          <a:gradFill>
            <a:gsLst>
              <a:gs pos="0">
                <a:srgbClr val="A5E449">
                  <a:alpha val="80000"/>
                </a:srgbClr>
              </a:gs>
              <a:gs pos="33000">
                <a:srgbClr val="77CB71">
                  <a:alpha val="80000"/>
                </a:srgbClr>
              </a:gs>
              <a:gs pos="65000">
                <a:srgbClr val="4EB49F">
                  <a:alpha val="8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7298E028-BAA4-4E1F-B7A8-D770E1F717A6}"/>
              </a:ext>
            </a:extLst>
          </p:cNvPr>
          <p:cNvSpPr/>
          <p:nvPr userDrawn="1"/>
        </p:nvSpPr>
        <p:spPr>
          <a:xfrm>
            <a:off x="4199163" y="508905"/>
            <a:ext cx="3750129" cy="3750129"/>
          </a:xfrm>
          <a:prstGeom prst="ellipse">
            <a:avLst/>
          </a:prstGeom>
          <a:gradFill>
            <a:gsLst>
              <a:gs pos="0">
                <a:srgbClr val="A5E449">
                  <a:alpha val="80000"/>
                </a:srgbClr>
              </a:gs>
              <a:gs pos="33000">
                <a:srgbClr val="77CB71">
                  <a:alpha val="80000"/>
                </a:srgbClr>
              </a:gs>
              <a:gs pos="65000">
                <a:srgbClr val="4EB49F">
                  <a:alpha val="8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 name="Oval 8">
            <a:extLst>
              <a:ext uri="{FF2B5EF4-FFF2-40B4-BE49-F238E27FC236}">
                <a16:creationId xmlns:a16="http://schemas.microsoft.com/office/drawing/2014/main" id="{741B33CC-D8B1-4770-A429-81712E05F63E}"/>
              </a:ext>
            </a:extLst>
          </p:cNvPr>
          <p:cNvSpPr/>
          <p:nvPr userDrawn="1"/>
        </p:nvSpPr>
        <p:spPr>
          <a:xfrm>
            <a:off x="6956544" y="2779612"/>
            <a:ext cx="551162" cy="55116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E430449-8212-4E65-94DE-7713171DD145}"/>
              </a:ext>
            </a:extLst>
          </p:cNvPr>
          <p:cNvSpPr/>
          <p:nvPr userDrawn="1"/>
        </p:nvSpPr>
        <p:spPr>
          <a:xfrm>
            <a:off x="6340013" y="3047138"/>
            <a:ext cx="378711" cy="37871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A2A3B39-4326-4896-AC76-0E93278EC9E9}"/>
              </a:ext>
            </a:extLst>
          </p:cNvPr>
          <p:cNvSpPr/>
          <p:nvPr userDrawn="1"/>
        </p:nvSpPr>
        <p:spPr>
          <a:xfrm>
            <a:off x="6374705" y="5640123"/>
            <a:ext cx="138648" cy="91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9EFFD4A2-BA59-4B3E-B0BC-279076EB2B11}"/>
              </a:ext>
            </a:extLst>
          </p:cNvPr>
          <p:cNvSpPr>
            <a:spLocks noGrp="1"/>
          </p:cNvSpPr>
          <p:nvPr>
            <p:ph type="body" sz="quarter" idx="13" hasCustomPrompt="1"/>
          </p:nvPr>
        </p:nvSpPr>
        <p:spPr>
          <a:xfrm>
            <a:off x="4764386" y="1900494"/>
            <a:ext cx="2619683" cy="1073150"/>
          </a:xfrm>
        </p:spPr>
        <p:txBody>
          <a:bodyPr>
            <a:normAutofit/>
          </a:bodyPr>
          <a:lstStyle>
            <a:lvl1pPr marL="0" indent="0">
              <a:buNone/>
              <a:defRPr sz="6000">
                <a:solidFill>
                  <a:schemeClr val="bg1"/>
                </a:solidFill>
                <a:latin typeface="Roboto Medium" panose="02000000000000000000" pitchFamily="2" charset="0"/>
                <a:ea typeface="Roboto Medium" panose="02000000000000000000" pitchFamily="2" charset="0"/>
              </a:defRPr>
            </a:lvl1pPr>
          </a:lstStyle>
          <a:p>
            <a:pPr lvl="0"/>
            <a:r>
              <a:rPr lang="en-US" dirty="0"/>
              <a:t>LUMIA</a:t>
            </a:r>
          </a:p>
        </p:txBody>
      </p:sp>
      <p:sp>
        <p:nvSpPr>
          <p:cNvPr id="16" name="Text Placeholder 15">
            <a:extLst>
              <a:ext uri="{FF2B5EF4-FFF2-40B4-BE49-F238E27FC236}">
                <a16:creationId xmlns:a16="http://schemas.microsoft.com/office/drawing/2014/main" id="{9B97A22B-6DBC-431C-B5C8-2241762A6984}"/>
              </a:ext>
            </a:extLst>
          </p:cNvPr>
          <p:cNvSpPr>
            <a:spLocks noGrp="1"/>
          </p:cNvSpPr>
          <p:nvPr>
            <p:ph type="body" sz="quarter" idx="14" hasCustomPrompt="1"/>
          </p:nvPr>
        </p:nvSpPr>
        <p:spPr>
          <a:xfrm>
            <a:off x="6763559" y="5649913"/>
            <a:ext cx="5737225" cy="1071562"/>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a:solidFill>
                  <a:schemeClr val="bg1"/>
                </a:solidFill>
                <a:latin typeface="Roboto Medium" panose="02000000000000000000" pitchFamily="2" charset="0"/>
                <a:ea typeface="Roboto Medium"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800" dirty="0">
                <a:solidFill>
                  <a:schemeClr val="bg1"/>
                </a:solidFill>
                <a:latin typeface="Roboto Medium" panose="02000000000000000000" pitchFamily="2" charset="0"/>
                <a:ea typeface="Roboto Medium" panose="02000000000000000000" pitchFamily="2" charset="0"/>
              </a:rPr>
              <a:t>FREE POWERPOINT TEMPLATE DOWNLOAD</a:t>
            </a:r>
          </a:p>
          <a:p>
            <a:pPr lvl="0"/>
            <a:endParaRPr lang="en-US" dirty="0"/>
          </a:p>
        </p:txBody>
      </p:sp>
      <p:sp>
        <p:nvSpPr>
          <p:cNvPr id="17" name="TextBox 16">
            <a:extLst>
              <a:ext uri="{FF2B5EF4-FFF2-40B4-BE49-F238E27FC236}">
                <a16:creationId xmlns:a16="http://schemas.microsoft.com/office/drawing/2014/main" id="{14ECE269-A81D-48B4-AC90-6CC57B9C3137}"/>
              </a:ext>
            </a:extLst>
          </p:cNvPr>
          <p:cNvSpPr txBox="1"/>
          <p:nvPr userDrawn="1"/>
        </p:nvSpPr>
        <p:spPr>
          <a:xfrm>
            <a:off x="786017" y="139573"/>
            <a:ext cx="2620370" cy="369332"/>
          </a:xfrm>
          <a:prstGeom prst="rect">
            <a:avLst/>
          </a:prstGeom>
          <a:noFill/>
        </p:spPr>
        <p:txBody>
          <a:bodyPr wrap="square" rtlCol="0">
            <a:spAutoFit/>
          </a:bodyPr>
          <a:lstStyle/>
          <a:p>
            <a:r>
              <a:rPr lang="en-US" dirty="0">
                <a:solidFill>
                  <a:schemeClr val="bg1"/>
                </a:solidFill>
              </a:rPr>
              <a:t>www.gianttemplate.com</a:t>
            </a:r>
          </a:p>
        </p:txBody>
      </p:sp>
      <p:pic>
        <p:nvPicPr>
          <p:cNvPr id="19" name="Picture 18">
            <a:extLst>
              <a:ext uri="{FF2B5EF4-FFF2-40B4-BE49-F238E27FC236}">
                <a16:creationId xmlns:a16="http://schemas.microsoft.com/office/drawing/2014/main" id="{852F4005-4650-4920-B68D-950B1941355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20209" y="139573"/>
            <a:ext cx="465808" cy="465808"/>
          </a:xfrm>
          <a:prstGeom prst="rect">
            <a:avLst/>
          </a:prstGeom>
        </p:spPr>
      </p:pic>
    </p:spTree>
    <p:extLst>
      <p:ext uri="{BB962C8B-B14F-4D97-AF65-F5344CB8AC3E}">
        <p14:creationId xmlns:p14="http://schemas.microsoft.com/office/powerpoint/2010/main" val="2620635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 calcmode="lin" valueType="num">
                                      <p:cBhvr additive="base">
                                        <p:cTn id="7"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p:cTn id="23" dur="500" fill="hold"/>
                                        <p:tgtEl>
                                          <p:spTgt spid="7"/>
                                        </p:tgtEl>
                                        <p:attrNameLst>
                                          <p:attrName>ppt_w</p:attrName>
                                        </p:attrNameLst>
                                      </p:cBhvr>
                                      <p:tavLst>
                                        <p:tav tm="0">
                                          <p:val>
                                            <p:fltVal val="0"/>
                                          </p:val>
                                        </p:tav>
                                        <p:tav tm="100000">
                                          <p:val>
                                            <p:strVal val="#ppt_w"/>
                                          </p:val>
                                        </p:tav>
                                      </p:tavLst>
                                    </p:anim>
                                    <p:anim calcmode="lin" valueType="num">
                                      <p:cBhvr>
                                        <p:cTn id="24" dur="500" fill="hold"/>
                                        <p:tgtEl>
                                          <p:spTgt spid="7"/>
                                        </p:tgtEl>
                                        <p:attrNameLst>
                                          <p:attrName>ppt_h</p:attrName>
                                        </p:attrNameLst>
                                      </p:cBhvr>
                                      <p:tavLst>
                                        <p:tav tm="0">
                                          <p:val>
                                            <p:fltVal val="0"/>
                                          </p:val>
                                        </p:tav>
                                        <p:tav tm="100000">
                                          <p:val>
                                            <p:strVal val="#ppt_h"/>
                                          </p:val>
                                        </p:tav>
                                      </p:tavLst>
                                    </p:anim>
                                    <p:animEffect transition="in" filter="fade">
                                      <p:cBhvr>
                                        <p:cTn id="25" dur="500"/>
                                        <p:tgtEl>
                                          <p:spTgt spid="7"/>
                                        </p:tgtEl>
                                      </p:cBhvr>
                                    </p:animEffect>
                                  </p:childTnLst>
                                </p:cTn>
                              </p:par>
                            </p:childTnLst>
                          </p:cTn>
                        </p:par>
                        <p:par>
                          <p:cTn id="26" fill="hold">
                            <p:stCondLst>
                              <p:cond delay="500"/>
                            </p:stCondLst>
                            <p:childTnLst>
                              <p:par>
                                <p:cTn id="27" presetID="53" presetClass="entr" presetSubtype="16" fill="hold" grpId="0" nodeType="afterEffect">
                                  <p:stCondLst>
                                    <p:cond delay="0"/>
                                  </p:stCondLst>
                                  <p:childTnLst>
                                    <p:set>
                                      <p:cBhvr>
                                        <p:cTn id="28" dur="1" fill="hold">
                                          <p:stCondLst>
                                            <p:cond delay="0"/>
                                          </p:stCondLst>
                                        </p:cTn>
                                        <p:tgtEl>
                                          <p:spTgt spid="14">
                                            <p:txEl>
                                              <p:pRg st="0" end="0"/>
                                            </p:txEl>
                                          </p:spTgt>
                                        </p:tgtEl>
                                        <p:attrNameLst>
                                          <p:attrName>style.visibility</p:attrName>
                                        </p:attrNameLst>
                                      </p:cBhvr>
                                      <p:to>
                                        <p:strVal val="visible"/>
                                      </p:to>
                                    </p:set>
                                    <p:anim calcmode="lin" valueType="num">
                                      <p:cBhvr>
                                        <p:cTn id="29"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30"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1" dur="500"/>
                                        <p:tgtEl>
                                          <p:spTgt spid="14">
                                            <p:txEl>
                                              <p:pRg st="0" end="0"/>
                                            </p:txEl>
                                          </p:spTgt>
                                        </p:tgtEl>
                                      </p:cBhvr>
                                    </p:animEffect>
                                  </p:childTnLst>
                                </p:cTn>
                              </p:par>
                            </p:childTnLst>
                          </p:cTn>
                        </p:par>
                        <p:par>
                          <p:cTn id="32" fill="hold">
                            <p:stCondLst>
                              <p:cond delay="1000"/>
                            </p:stCondLst>
                            <p:childTnLst>
                              <p:par>
                                <p:cTn id="33" presetID="53" presetClass="entr" presetSubtype="16"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par>
                          <p:cTn id="38" fill="hold">
                            <p:stCondLst>
                              <p:cond delay="1500"/>
                            </p:stCondLst>
                            <p:childTnLst>
                              <p:par>
                                <p:cTn id="39" presetID="53" presetClass="entr" presetSubtype="16"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childTnLst>
                          </p:cTn>
                        </p:par>
                        <p:par>
                          <p:cTn id="44" fill="hold">
                            <p:stCondLst>
                              <p:cond delay="2000"/>
                            </p:stCondLst>
                            <p:childTnLst>
                              <p:par>
                                <p:cTn id="45" presetID="2" presetClass="entr" presetSubtype="8" fill="hold" grpId="0" nodeType="after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0-#ppt_w/2"/>
                                          </p:val>
                                        </p:tav>
                                        <p:tav tm="100000">
                                          <p:val>
                                            <p:strVal val="#ppt_x"/>
                                          </p:val>
                                        </p:tav>
                                      </p:tavLst>
                                    </p:anim>
                                    <p:anim calcmode="lin" valueType="num">
                                      <p:cBhvr additive="base">
                                        <p:cTn id="48" dur="500" fill="hold"/>
                                        <p:tgtEl>
                                          <p:spTgt spid="17"/>
                                        </p:tgtEl>
                                        <p:attrNameLst>
                                          <p:attrName>ppt_y</p:attrName>
                                        </p:attrNameLst>
                                      </p:cBhvr>
                                      <p:tavLst>
                                        <p:tav tm="0">
                                          <p:val>
                                            <p:strVal val="#ppt_y"/>
                                          </p:val>
                                        </p:tav>
                                        <p:tav tm="100000">
                                          <p:val>
                                            <p:strVal val="#ppt_y"/>
                                          </p:val>
                                        </p:tav>
                                      </p:tavLst>
                                    </p:anim>
                                  </p:childTnLst>
                                </p:cTn>
                              </p:par>
                            </p:childTnLst>
                          </p:cTn>
                        </p:par>
                        <p:par>
                          <p:cTn id="49" fill="hold">
                            <p:stCondLst>
                              <p:cond delay="2500"/>
                            </p:stCondLst>
                            <p:childTnLst>
                              <p:par>
                                <p:cTn id="50" presetID="2" presetClass="entr" presetSubtype="8" fill="hold"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0-#ppt_w/2"/>
                                          </p:val>
                                        </p:tav>
                                        <p:tav tm="100000">
                                          <p:val>
                                            <p:strVal val="#ppt_x"/>
                                          </p:val>
                                        </p:tav>
                                      </p:tavLst>
                                    </p:anim>
                                    <p:anim calcmode="lin" valueType="num">
                                      <p:cBhvr additive="base">
                                        <p:cTn id="53"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P spid="12" grpId="0" animBg="1"/>
      <p:bldP spid="14" grpId="0" build="p">
        <p:tmplLst>
          <p:tmpl lvl="1">
            <p:tnLst>
              <p:par>
                <p:cTn presetID="53" presetClass="entr" presetSubtype="16"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childTnLst>
                </p:cTn>
              </p:par>
            </p:tnLst>
          </p:tmpl>
        </p:tmplLst>
      </p:bldP>
      <p:bldP spid="16" grpId="0" build="p">
        <p:tmplLst>
          <p:tmpl lvl="1">
            <p:tnLst>
              <p:par>
                <p:cTn presetID="2" presetClass="entr" presetSubtype="4"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pic>
        <p:nvPicPr>
          <p:cNvPr id="5" name="Picture 4">
            <a:extLst>
              <a:ext uri="{FF2B5EF4-FFF2-40B4-BE49-F238E27FC236}">
                <a16:creationId xmlns:a16="http://schemas.microsoft.com/office/drawing/2014/main" id="{2ADA2AA3-29A1-4E89-8A7E-863038028A08}"/>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r="19747" b="32392"/>
          <a:stretch/>
        </p:blipFill>
        <p:spPr>
          <a:xfrm>
            <a:off x="0" y="-1"/>
            <a:ext cx="12192000" cy="6858001"/>
          </a:xfrm>
          <a:prstGeom prst="rect">
            <a:avLst/>
          </a:prstGeom>
        </p:spPr>
      </p:pic>
      <p:sp>
        <p:nvSpPr>
          <p:cNvPr id="12" name="Rectangle 11">
            <a:extLst>
              <a:ext uri="{FF2B5EF4-FFF2-40B4-BE49-F238E27FC236}">
                <a16:creationId xmlns:a16="http://schemas.microsoft.com/office/drawing/2014/main" id="{B5446C83-F513-450A-A968-82CA447062D5}"/>
              </a:ext>
            </a:extLst>
          </p:cNvPr>
          <p:cNvSpPr/>
          <p:nvPr userDrawn="1"/>
        </p:nvSpPr>
        <p:spPr>
          <a:xfrm>
            <a:off x="501175" y="473435"/>
            <a:ext cx="138648" cy="91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5">
            <a:extLst>
              <a:ext uri="{FF2B5EF4-FFF2-40B4-BE49-F238E27FC236}">
                <a16:creationId xmlns:a16="http://schemas.microsoft.com/office/drawing/2014/main" id="{9D39DA25-3949-4305-A25B-083C3BBD4E51}"/>
              </a:ext>
            </a:extLst>
          </p:cNvPr>
          <p:cNvSpPr>
            <a:spLocks noGrp="1"/>
          </p:cNvSpPr>
          <p:nvPr>
            <p:ph type="body" sz="quarter" idx="13" hasCustomPrompt="1"/>
          </p:nvPr>
        </p:nvSpPr>
        <p:spPr>
          <a:xfrm>
            <a:off x="990600" y="473075"/>
            <a:ext cx="6877050" cy="912813"/>
          </a:xfrm>
        </p:spPr>
        <p:txBody>
          <a:bodyPr/>
          <a:lstStyle>
            <a:lvl1pPr marL="0" indent="0">
              <a:buNone/>
              <a:defRPr>
                <a:solidFill>
                  <a:schemeClr val="bg1"/>
                </a:solidFill>
                <a:latin typeface="Roboto" panose="02000000000000000000" pitchFamily="2" charset="0"/>
                <a:ea typeface="Roboto" panose="02000000000000000000" pitchFamily="2" charset="0"/>
              </a:defRPr>
            </a:lvl1pPr>
          </a:lstStyle>
          <a:p>
            <a:pPr lvl="0"/>
            <a:r>
              <a:rPr lang="en-US" dirty="0"/>
              <a:t>Your text here</a:t>
            </a:r>
          </a:p>
        </p:txBody>
      </p:sp>
      <p:grpSp>
        <p:nvGrpSpPr>
          <p:cNvPr id="26" name="Group 25">
            <a:extLst>
              <a:ext uri="{FF2B5EF4-FFF2-40B4-BE49-F238E27FC236}">
                <a16:creationId xmlns:a16="http://schemas.microsoft.com/office/drawing/2014/main" id="{251334CB-D7A4-4426-9959-8701B5A5CD78}"/>
              </a:ext>
            </a:extLst>
          </p:cNvPr>
          <p:cNvGrpSpPr/>
          <p:nvPr userDrawn="1"/>
        </p:nvGrpSpPr>
        <p:grpSpPr>
          <a:xfrm>
            <a:off x="689811" y="2593808"/>
            <a:ext cx="10812379" cy="2775284"/>
            <a:chOff x="256673" y="2454442"/>
            <a:chExt cx="10812379" cy="2775284"/>
          </a:xfrm>
        </p:grpSpPr>
        <p:grpSp>
          <p:nvGrpSpPr>
            <p:cNvPr id="20" name="Group 19">
              <a:extLst>
                <a:ext uri="{FF2B5EF4-FFF2-40B4-BE49-F238E27FC236}">
                  <a16:creationId xmlns:a16="http://schemas.microsoft.com/office/drawing/2014/main" id="{24675214-65FB-4E83-B94B-9C8C75AF940F}"/>
                </a:ext>
              </a:extLst>
            </p:cNvPr>
            <p:cNvGrpSpPr/>
            <p:nvPr userDrawn="1"/>
          </p:nvGrpSpPr>
          <p:grpSpPr>
            <a:xfrm>
              <a:off x="256673" y="2454442"/>
              <a:ext cx="1588169" cy="1540042"/>
              <a:chOff x="256673" y="2454442"/>
              <a:chExt cx="1588169" cy="1540042"/>
            </a:xfrm>
          </p:grpSpPr>
          <p:sp>
            <p:nvSpPr>
              <p:cNvPr id="6" name="Rectangle 5">
                <a:extLst>
                  <a:ext uri="{FF2B5EF4-FFF2-40B4-BE49-F238E27FC236}">
                    <a16:creationId xmlns:a16="http://schemas.microsoft.com/office/drawing/2014/main" id="{81F3B491-8801-41B8-A7E4-E5857119A9CA}"/>
                  </a:ext>
                </a:extLst>
              </p:cNvPr>
              <p:cNvSpPr/>
              <p:nvPr userDrawn="1"/>
            </p:nvSpPr>
            <p:spPr>
              <a:xfrm>
                <a:off x="256673" y="2454442"/>
                <a:ext cx="1588169" cy="1540042"/>
              </a:xfrm>
              <a:prstGeom prst="rect">
                <a:avLst/>
              </a:prstGeom>
              <a:solidFill>
                <a:srgbClr val="A5E4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Graphic 13" descr="Head with Gears">
                <a:extLst>
                  <a:ext uri="{FF2B5EF4-FFF2-40B4-BE49-F238E27FC236}">
                    <a16:creationId xmlns:a16="http://schemas.microsoft.com/office/drawing/2014/main" id="{3EF02BC0-03CF-4381-8C37-FB80C57DEF6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3557" y="2767263"/>
                <a:ext cx="914400" cy="914400"/>
              </a:xfrm>
              <a:prstGeom prst="rect">
                <a:avLst/>
              </a:prstGeom>
            </p:spPr>
          </p:pic>
        </p:grpSp>
        <p:grpSp>
          <p:nvGrpSpPr>
            <p:cNvPr id="21" name="Group 20">
              <a:extLst>
                <a:ext uri="{FF2B5EF4-FFF2-40B4-BE49-F238E27FC236}">
                  <a16:creationId xmlns:a16="http://schemas.microsoft.com/office/drawing/2014/main" id="{A0D14619-A578-4DFB-817D-A456C19DB987}"/>
                </a:ext>
              </a:extLst>
            </p:cNvPr>
            <p:cNvGrpSpPr/>
            <p:nvPr userDrawn="1"/>
          </p:nvGrpSpPr>
          <p:grpSpPr>
            <a:xfrm>
              <a:off x="2101515" y="3689684"/>
              <a:ext cx="1588169" cy="1540042"/>
              <a:chOff x="2101515" y="3689684"/>
              <a:chExt cx="1588169" cy="1540042"/>
            </a:xfrm>
          </p:grpSpPr>
          <p:sp>
            <p:nvSpPr>
              <p:cNvPr id="7" name="Rectangle 6">
                <a:extLst>
                  <a:ext uri="{FF2B5EF4-FFF2-40B4-BE49-F238E27FC236}">
                    <a16:creationId xmlns:a16="http://schemas.microsoft.com/office/drawing/2014/main" id="{1A5DA059-11E6-489D-9687-3E6B0D51B37E}"/>
                  </a:ext>
                </a:extLst>
              </p:cNvPr>
              <p:cNvSpPr/>
              <p:nvPr userDrawn="1"/>
            </p:nvSpPr>
            <p:spPr>
              <a:xfrm>
                <a:off x="2101515" y="3689684"/>
                <a:ext cx="1588169" cy="1540042"/>
              </a:xfrm>
              <a:prstGeom prst="rect">
                <a:avLst/>
              </a:prstGeom>
              <a:solidFill>
                <a:srgbClr val="303A4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Database">
                <a:extLst>
                  <a:ext uri="{FF2B5EF4-FFF2-40B4-BE49-F238E27FC236}">
                    <a16:creationId xmlns:a16="http://schemas.microsoft.com/office/drawing/2014/main" id="{19A19420-6D39-4DBD-9630-F98E10B94E1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38399" y="4002505"/>
                <a:ext cx="914400" cy="914400"/>
              </a:xfrm>
              <a:prstGeom prst="rect">
                <a:avLst/>
              </a:prstGeom>
            </p:spPr>
          </p:pic>
        </p:grpSp>
        <p:grpSp>
          <p:nvGrpSpPr>
            <p:cNvPr id="22" name="Group 21">
              <a:extLst>
                <a:ext uri="{FF2B5EF4-FFF2-40B4-BE49-F238E27FC236}">
                  <a16:creationId xmlns:a16="http://schemas.microsoft.com/office/drawing/2014/main" id="{35C68E67-BFF3-4E9B-98A5-8AE6FF5127E0}"/>
                </a:ext>
              </a:extLst>
            </p:cNvPr>
            <p:cNvGrpSpPr/>
            <p:nvPr userDrawn="1"/>
          </p:nvGrpSpPr>
          <p:grpSpPr>
            <a:xfrm>
              <a:off x="3946357" y="2454442"/>
              <a:ext cx="1588169" cy="1540042"/>
              <a:chOff x="3946357" y="2454442"/>
              <a:chExt cx="1588169" cy="1540042"/>
            </a:xfrm>
          </p:grpSpPr>
          <p:sp>
            <p:nvSpPr>
              <p:cNvPr id="8" name="Rectangle 7">
                <a:extLst>
                  <a:ext uri="{FF2B5EF4-FFF2-40B4-BE49-F238E27FC236}">
                    <a16:creationId xmlns:a16="http://schemas.microsoft.com/office/drawing/2014/main" id="{D3100D0E-D979-4450-9D1F-F27803F9F9ED}"/>
                  </a:ext>
                </a:extLst>
              </p:cNvPr>
              <p:cNvSpPr/>
              <p:nvPr userDrawn="1"/>
            </p:nvSpPr>
            <p:spPr>
              <a:xfrm>
                <a:off x="3946357" y="2454442"/>
                <a:ext cx="1588169" cy="1540042"/>
              </a:xfrm>
              <a:prstGeom prst="rect">
                <a:avLst/>
              </a:prstGeom>
              <a:solidFill>
                <a:srgbClr val="4EB49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Graphic 15" descr="Bullseye">
                <a:extLst>
                  <a:ext uri="{FF2B5EF4-FFF2-40B4-BE49-F238E27FC236}">
                    <a16:creationId xmlns:a16="http://schemas.microsoft.com/office/drawing/2014/main" id="{9501AE19-5883-4E9B-8ED0-15EE3D10E474}"/>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283241" y="2767263"/>
                <a:ext cx="914400" cy="914400"/>
              </a:xfrm>
              <a:prstGeom prst="rect">
                <a:avLst/>
              </a:prstGeom>
            </p:spPr>
          </p:pic>
        </p:grpSp>
        <p:grpSp>
          <p:nvGrpSpPr>
            <p:cNvPr id="23" name="Group 22">
              <a:extLst>
                <a:ext uri="{FF2B5EF4-FFF2-40B4-BE49-F238E27FC236}">
                  <a16:creationId xmlns:a16="http://schemas.microsoft.com/office/drawing/2014/main" id="{78EBBB69-1285-4F54-A9B5-AABAFA06B087}"/>
                </a:ext>
              </a:extLst>
            </p:cNvPr>
            <p:cNvGrpSpPr/>
            <p:nvPr userDrawn="1"/>
          </p:nvGrpSpPr>
          <p:grpSpPr>
            <a:xfrm>
              <a:off x="5791199" y="3689684"/>
              <a:ext cx="1588169" cy="1540042"/>
              <a:chOff x="5791199" y="3689684"/>
              <a:chExt cx="1588169" cy="1540042"/>
            </a:xfrm>
          </p:grpSpPr>
          <p:sp>
            <p:nvSpPr>
              <p:cNvPr id="9" name="Rectangle 8">
                <a:extLst>
                  <a:ext uri="{FF2B5EF4-FFF2-40B4-BE49-F238E27FC236}">
                    <a16:creationId xmlns:a16="http://schemas.microsoft.com/office/drawing/2014/main" id="{6A7D7DBF-0DE0-4D1A-986E-C7FE30D63435}"/>
                  </a:ext>
                </a:extLst>
              </p:cNvPr>
              <p:cNvSpPr/>
              <p:nvPr userDrawn="1"/>
            </p:nvSpPr>
            <p:spPr>
              <a:xfrm>
                <a:off x="5791199" y="3689684"/>
                <a:ext cx="1588169" cy="1540042"/>
              </a:xfrm>
              <a:prstGeom prst="rect">
                <a:avLst/>
              </a:prstGeom>
              <a:solidFill>
                <a:srgbClr val="303A4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descr="Gauge">
                <a:extLst>
                  <a:ext uri="{FF2B5EF4-FFF2-40B4-BE49-F238E27FC236}">
                    <a16:creationId xmlns:a16="http://schemas.microsoft.com/office/drawing/2014/main" id="{5701CA84-1144-4A73-A6A1-CF0B4DB95428}"/>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28083" y="4002505"/>
                <a:ext cx="914400" cy="914400"/>
              </a:xfrm>
              <a:prstGeom prst="rect">
                <a:avLst/>
              </a:prstGeom>
            </p:spPr>
          </p:pic>
        </p:grpSp>
        <p:grpSp>
          <p:nvGrpSpPr>
            <p:cNvPr id="24" name="Group 23">
              <a:extLst>
                <a:ext uri="{FF2B5EF4-FFF2-40B4-BE49-F238E27FC236}">
                  <a16:creationId xmlns:a16="http://schemas.microsoft.com/office/drawing/2014/main" id="{F6A6CFB9-7DA9-4ACE-98AA-D3EF88B84CA6}"/>
                </a:ext>
              </a:extLst>
            </p:cNvPr>
            <p:cNvGrpSpPr/>
            <p:nvPr userDrawn="1"/>
          </p:nvGrpSpPr>
          <p:grpSpPr>
            <a:xfrm>
              <a:off x="7636041" y="2454442"/>
              <a:ext cx="1588169" cy="1540042"/>
              <a:chOff x="7636041" y="2454442"/>
              <a:chExt cx="1588169" cy="1540042"/>
            </a:xfrm>
          </p:grpSpPr>
          <p:sp>
            <p:nvSpPr>
              <p:cNvPr id="10" name="Rectangle 9">
                <a:extLst>
                  <a:ext uri="{FF2B5EF4-FFF2-40B4-BE49-F238E27FC236}">
                    <a16:creationId xmlns:a16="http://schemas.microsoft.com/office/drawing/2014/main" id="{B442C46E-9C1B-45B9-B1FA-2FBC56256D42}"/>
                  </a:ext>
                </a:extLst>
              </p:cNvPr>
              <p:cNvSpPr/>
              <p:nvPr userDrawn="1"/>
            </p:nvSpPr>
            <p:spPr>
              <a:xfrm>
                <a:off x="7636041" y="2454442"/>
                <a:ext cx="1588169" cy="1540042"/>
              </a:xfrm>
              <a:prstGeom prst="rect">
                <a:avLst/>
              </a:prstGeom>
              <a:solidFill>
                <a:srgbClr val="239DCE">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phic 17" descr="Upward trend">
                <a:extLst>
                  <a:ext uri="{FF2B5EF4-FFF2-40B4-BE49-F238E27FC236}">
                    <a16:creationId xmlns:a16="http://schemas.microsoft.com/office/drawing/2014/main" id="{61C0D83E-8565-40A9-93E5-4983FEEEC197}"/>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72925" y="2767263"/>
                <a:ext cx="914400" cy="914400"/>
              </a:xfrm>
              <a:prstGeom prst="rect">
                <a:avLst/>
              </a:prstGeom>
            </p:spPr>
          </p:pic>
        </p:grpSp>
        <p:grpSp>
          <p:nvGrpSpPr>
            <p:cNvPr id="25" name="Group 24">
              <a:extLst>
                <a:ext uri="{FF2B5EF4-FFF2-40B4-BE49-F238E27FC236}">
                  <a16:creationId xmlns:a16="http://schemas.microsoft.com/office/drawing/2014/main" id="{54C488B4-E28B-49C3-8116-09124AB7C49F}"/>
                </a:ext>
              </a:extLst>
            </p:cNvPr>
            <p:cNvGrpSpPr/>
            <p:nvPr userDrawn="1"/>
          </p:nvGrpSpPr>
          <p:grpSpPr>
            <a:xfrm>
              <a:off x="9480883" y="3689684"/>
              <a:ext cx="1588169" cy="1540042"/>
              <a:chOff x="9480883" y="3689684"/>
              <a:chExt cx="1588169" cy="1540042"/>
            </a:xfrm>
          </p:grpSpPr>
          <p:sp>
            <p:nvSpPr>
              <p:cNvPr id="11" name="Rectangle 10">
                <a:extLst>
                  <a:ext uri="{FF2B5EF4-FFF2-40B4-BE49-F238E27FC236}">
                    <a16:creationId xmlns:a16="http://schemas.microsoft.com/office/drawing/2014/main" id="{E243E7F9-94E0-4D05-821F-05E339CDBCFD}"/>
                  </a:ext>
                </a:extLst>
              </p:cNvPr>
              <p:cNvSpPr/>
              <p:nvPr userDrawn="1"/>
            </p:nvSpPr>
            <p:spPr>
              <a:xfrm>
                <a:off x="9480883" y="3689684"/>
                <a:ext cx="1588169" cy="1540042"/>
              </a:xfrm>
              <a:prstGeom prst="rect">
                <a:avLst/>
              </a:prstGeom>
              <a:solidFill>
                <a:srgbClr val="303A4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Puzzle">
                <a:extLst>
                  <a:ext uri="{FF2B5EF4-FFF2-40B4-BE49-F238E27FC236}">
                    <a16:creationId xmlns:a16="http://schemas.microsoft.com/office/drawing/2014/main" id="{9C2012D4-74E0-438D-AD71-8C3B65C43D37}"/>
                  </a:ext>
                </a:extLst>
              </p:cNvPr>
              <p:cNvPicPr>
                <a:picLocks noChangeAspect="1"/>
              </p:cNvPicPr>
              <p:nvPr userDrawn="1"/>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817767" y="4002505"/>
                <a:ext cx="914400" cy="914400"/>
              </a:xfrm>
              <a:prstGeom prst="rect">
                <a:avLst/>
              </a:prstGeom>
            </p:spPr>
          </p:pic>
        </p:grpSp>
      </p:grpSp>
      <p:sp>
        <p:nvSpPr>
          <p:cNvPr id="28" name="Text Placeholder 15">
            <a:extLst>
              <a:ext uri="{FF2B5EF4-FFF2-40B4-BE49-F238E27FC236}">
                <a16:creationId xmlns:a16="http://schemas.microsoft.com/office/drawing/2014/main" id="{FAC0857E-FB9C-4318-95D3-9669076BCCF0}"/>
              </a:ext>
            </a:extLst>
          </p:cNvPr>
          <p:cNvSpPr>
            <a:spLocks noGrp="1"/>
          </p:cNvSpPr>
          <p:nvPr>
            <p:ph type="body" sz="quarter" idx="23" hasCustomPrompt="1"/>
          </p:nvPr>
        </p:nvSpPr>
        <p:spPr>
          <a:xfrm>
            <a:off x="639823" y="4141871"/>
            <a:ext cx="1638157" cy="304800"/>
          </a:xfrm>
        </p:spPr>
        <p:txBody>
          <a:bodyPr>
            <a:normAutofit/>
          </a:bodyPr>
          <a:lstStyle>
            <a:lvl1pPr marL="0" indent="0" algn="ctr">
              <a:buNone/>
              <a:defRPr sz="2400">
                <a:solidFill>
                  <a:schemeClr val="bg1"/>
                </a:solidFill>
                <a:latin typeface="Roboto" panose="02000000000000000000" pitchFamily="2" charset="0"/>
                <a:ea typeface="Roboto" panose="02000000000000000000" pitchFamily="2" charset="0"/>
              </a:defRPr>
            </a:lvl1pPr>
          </a:lstStyle>
          <a:p>
            <a:r>
              <a:rPr kumimoji="1" lang="en-US" altLang="ja-JP" dirty="0"/>
              <a:t>Sub Tittle</a:t>
            </a:r>
            <a:endParaRPr kumimoji="1" lang="ja-JP" altLang="en-US" dirty="0"/>
          </a:p>
        </p:txBody>
      </p:sp>
      <p:sp>
        <p:nvSpPr>
          <p:cNvPr id="29" name="Text Placeholder 15">
            <a:extLst>
              <a:ext uri="{FF2B5EF4-FFF2-40B4-BE49-F238E27FC236}">
                <a16:creationId xmlns:a16="http://schemas.microsoft.com/office/drawing/2014/main" id="{3558F8AB-4AB9-436A-9770-1E234BD98447}"/>
              </a:ext>
            </a:extLst>
          </p:cNvPr>
          <p:cNvSpPr>
            <a:spLocks noGrp="1"/>
          </p:cNvSpPr>
          <p:nvPr>
            <p:ph type="body" sz="quarter" idx="24" hasCustomPrompt="1"/>
          </p:nvPr>
        </p:nvSpPr>
        <p:spPr>
          <a:xfrm>
            <a:off x="2549837" y="5404184"/>
            <a:ext cx="1507814" cy="234616"/>
          </a:xfrm>
        </p:spPr>
        <p:txBody>
          <a:bodyPr>
            <a:normAutofit/>
          </a:bodyPr>
          <a:lstStyle>
            <a:lvl1pPr marL="0" indent="0" algn="ctr">
              <a:buNone/>
              <a:defRPr sz="2400">
                <a:solidFill>
                  <a:schemeClr val="bg1"/>
                </a:solidFill>
                <a:latin typeface="Roboto" panose="02000000000000000000" pitchFamily="2" charset="0"/>
                <a:ea typeface="Roboto" panose="02000000000000000000" pitchFamily="2" charset="0"/>
              </a:defRPr>
            </a:lvl1pPr>
          </a:lstStyle>
          <a:p>
            <a:r>
              <a:rPr kumimoji="1" lang="en-US" altLang="ja-JP" dirty="0"/>
              <a:t>Sub Tittle</a:t>
            </a:r>
            <a:endParaRPr kumimoji="1" lang="ja-JP" altLang="en-US" dirty="0"/>
          </a:p>
        </p:txBody>
      </p:sp>
      <p:sp>
        <p:nvSpPr>
          <p:cNvPr id="30" name="Text Placeholder 15">
            <a:extLst>
              <a:ext uri="{FF2B5EF4-FFF2-40B4-BE49-F238E27FC236}">
                <a16:creationId xmlns:a16="http://schemas.microsoft.com/office/drawing/2014/main" id="{C8DA8DBF-BF83-4CD8-8660-B75A9C19AE05}"/>
              </a:ext>
            </a:extLst>
          </p:cNvPr>
          <p:cNvSpPr>
            <a:spLocks noGrp="1"/>
          </p:cNvSpPr>
          <p:nvPr>
            <p:ph type="body" sz="quarter" idx="25" hasCustomPrompt="1"/>
          </p:nvPr>
        </p:nvSpPr>
        <p:spPr>
          <a:xfrm>
            <a:off x="4363596" y="4141871"/>
            <a:ext cx="1604067" cy="304800"/>
          </a:xfrm>
        </p:spPr>
        <p:txBody>
          <a:bodyPr>
            <a:normAutofit/>
          </a:bodyPr>
          <a:lstStyle>
            <a:lvl1pPr marL="0" indent="0" algn="ctr">
              <a:buNone/>
              <a:defRPr sz="2400">
                <a:solidFill>
                  <a:schemeClr val="bg1"/>
                </a:solidFill>
                <a:latin typeface="Roboto" panose="02000000000000000000" pitchFamily="2" charset="0"/>
                <a:ea typeface="Roboto" panose="02000000000000000000" pitchFamily="2" charset="0"/>
              </a:defRPr>
            </a:lvl1pPr>
          </a:lstStyle>
          <a:p>
            <a:r>
              <a:rPr kumimoji="1" lang="en-US" altLang="ja-JP" dirty="0"/>
              <a:t>Sub Tittle</a:t>
            </a:r>
            <a:endParaRPr kumimoji="1" lang="ja-JP" altLang="en-US" dirty="0"/>
          </a:p>
        </p:txBody>
      </p:sp>
      <p:sp>
        <p:nvSpPr>
          <p:cNvPr id="31" name="Text Placeholder 15">
            <a:extLst>
              <a:ext uri="{FF2B5EF4-FFF2-40B4-BE49-F238E27FC236}">
                <a16:creationId xmlns:a16="http://schemas.microsoft.com/office/drawing/2014/main" id="{48352FFD-6716-4F40-BF75-D7BAEFC80A4E}"/>
              </a:ext>
            </a:extLst>
          </p:cNvPr>
          <p:cNvSpPr>
            <a:spLocks noGrp="1"/>
          </p:cNvSpPr>
          <p:nvPr>
            <p:ph type="body" sz="quarter" idx="26" hasCustomPrompt="1"/>
          </p:nvPr>
        </p:nvSpPr>
        <p:spPr>
          <a:xfrm>
            <a:off x="6189245" y="5369176"/>
            <a:ext cx="1604067" cy="304800"/>
          </a:xfrm>
        </p:spPr>
        <p:txBody>
          <a:bodyPr>
            <a:normAutofit/>
          </a:bodyPr>
          <a:lstStyle>
            <a:lvl1pPr marL="0" indent="0" algn="ctr">
              <a:buNone/>
              <a:defRPr sz="2400">
                <a:solidFill>
                  <a:schemeClr val="bg1"/>
                </a:solidFill>
                <a:latin typeface="Roboto" panose="02000000000000000000" pitchFamily="2" charset="0"/>
                <a:ea typeface="Roboto" panose="02000000000000000000" pitchFamily="2" charset="0"/>
              </a:defRPr>
            </a:lvl1pPr>
          </a:lstStyle>
          <a:p>
            <a:r>
              <a:rPr kumimoji="1" lang="en-US" altLang="ja-JP" dirty="0"/>
              <a:t>Sub Tittle</a:t>
            </a:r>
            <a:endParaRPr kumimoji="1" lang="ja-JP" altLang="en-US" dirty="0"/>
          </a:p>
        </p:txBody>
      </p:sp>
      <p:sp>
        <p:nvSpPr>
          <p:cNvPr id="32" name="Text Placeholder 15">
            <a:extLst>
              <a:ext uri="{FF2B5EF4-FFF2-40B4-BE49-F238E27FC236}">
                <a16:creationId xmlns:a16="http://schemas.microsoft.com/office/drawing/2014/main" id="{B729C3FF-5261-4E76-972E-54BC21B39A8C}"/>
              </a:ext>
            </a:extLst>
          </p:cNvPr>
          <p:cNvSpPr>
            <a:spLocks noGrp="1"/>
          </p:cNvSpPr>
          <p:nvPr>
            <p:ph type="body" sz="quarter" idx="27" hasCustomPrompt="1"/>
          </p:nvPr>
        </p:nvSpPr>
        <p:spPr>
          <a:xfrm>
            <a:off x="8069178" y="4133850"/>
            <a:ext cx="1604067" cy="304800"/>
          </a:xfrm>
        </p:spPr>
        <p:txBody>
          <a:bodyPr>
            <a:normAutofit/>
          </a:bodyPr>
          <a:lstStyle>
            <a:lvl1pPr marL="0" indent="0" algn="ctr">
              <a:buNone/>
              <a:defRPr sz="2400">
                <a:solidFill>
                  <a:schemeClr val="bg1"/>
                </a:solidFill>
                <a:latin typeface="Roboto" panose="02000000000000000000" pitchFamily="2" charset="0"/>
                <a:ea typeface="Roboto" panose="02000000000000000000" pitchFamily="2" charset="0"/>
              </a:defRPr>
            </a:lvl1pPr>
          </a:lstStyle>
          <a:p>
            <a:r>
              <a:rPr kumimoji="1" lang="en-US" altLang="ja-JP" dirty="0"/>
              <a:t>Sub Tittle</a:t>
            </a:r>
            <a:endParaRPr kumimoji="1" lang="ja-JP" altLang="en-US" dirty="0"/>
          </a:p>
        </p:txBody>
      </p:sp>
      <p:sp>
        <p:nvSpPr>
          <p:cNvPr id="33" name="Text Placeholder 15">
            <a:extLst>
              <a:ext uri="{FF2B5EF4-FFF2-40B4-BE49-F238E27FC236}">
                <a16:creationId xmlns:a16="http://schemas.microsoft.com/office/drawing/2014/main" id="{4D6BCC7C-3730-44A8-860B-99302D0800C9}"/>
              </a:ext>
            </a:extLst>
          </p:cNvPr>
          <p:cNvSpPr>
            <a:spLocks noGrp="1"/>
          </p:cNvSpPr>
          <p:nvPr>
            <p:ph type="body" sz="quarter" idx="28" hasCustomPrompt="1"/>
          </p:nvPr>
        </p:nvSpPr>
        <p:spPr>
          <a:xfrm>
            <a:off x="9894827" y="5372100"/>
            <a:ext cx="1604067" cy="304800"/>
          </a:xfrm>
        </p:spPr>
        <p:txBody>
          <a:bodyPr>
            <a:normAutofit/>
          </a:bodyPr>
          <a:lstStyle>
            <a:lvl1pPr marL="0" indent="0" algn="ctr">
              <a:buNone/>
              <a:defRPr sz="2400">
                <a:solidFill>
                  <a:schemeClr val="bg1"/>
                </a:solidFill>
                <a:latin typeface="Roboto" panose="02000000000000000000" pitchFamily="2" charset="0"/>
                <a:ea typeface="Roboto" panose="02000000000000000000" pitchFamily="2" charset="0"/>
              </a:defRPr>
            </a:lvl1pPr>
          </a:lstStyle>
          <a:p>
            <a:r>
              <a:rPr kumimoji="1" lang="en-US" altLang="ja-JP" dirty="0"/>
              <a:t>Sub Tittle</a:t>
            </a:r>
            <a:endParaRPr kumimoji="1" lang="ja-JP" altLang="en-US" dirty="0"/>
          </a:p>
        </p:txBody>
      </p:sp>
    </p:spTree>
    <p:extLst>
      <p:ext uri="{BB962C8B-B14F-4D97-AF65-F5344CB8AC3E}">
        <p14:creationId xmlns:p14="http://schemas.microsoft.com/office/powerpoint/2010/main" val="359706842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7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sp>
        <p:nvSpPr>
          <p:cNvPr id="5" name="Hexagon 4">
            <a:extLst>
              <a:ext uri="{FF2B5EF4-FFF2-40B4-BE49-F238E27FC236}">
                <a16:creationId xmlns:a16="http://schemas.microsoft.com/office/drawing/2014/main" id="{FD385521-2F23-4FD7-B445-7CCB0A43FD7A}"/>
              </a:ext>
            </a:extLst>
          </p:cNvPr>
          <p:cNvSpPr/>
          <p:nvPr userDrawn="1"/>
        </p:nvSpPr>
        <p:spPr>
          <a:xfrm>
            <a:off x="1899298" y="3229010"/>
            <a:ext cx="1701301" cy="1466638"/>
          </a:xfrm>
          <a:prstGeom prst="hexagon">
            <a:avLst/>
          </a:prstGeom>
          <a:solidFill>
            <a:srgbClr val="A5E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Hexagon 5">
            <a:extLst>
              <a:ext uri="{FF2B5EF4-FFF2-40B4-BE49-F238E27FC236}">
                <a16:creationId xmlns:a16="http://schemas.microsoft.com/office/drawing/2014/main" id="{1C468B31-C0AB-49A7-9FB5-A0204E6C169C}"/>
              </a:ext>
            </a:extLst>
          </p:cNvPr>
          <p:cNvSpPr/>
          <p:nvPr userDrawn="1"/>
        </p:nvSpPr>
        <p:spPr>
          <a:xfrm>
            <a:off x="433137" y="4017417"/>
            <a:ext cx="1701301" cy="1466638"/>
          </a:xfrm>
          <a:prstGeom prst="hexagon">
            <a:avLst/>
          </a:prstGeom>
          <a:solidFill>
            <a:srgbClr val="4EB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exagon 6">
            <a:extLst>
              <a:ext uri="{FF2B5EF4-FFF2-40B4-BE49-F238E27FC236}">
                <a16:creationId xmlns:a16="http://schemas.microsoft.com/office/drawing/2014/main" id="{371C4203-D508-4F9C-AFA5-D9A0F243F3F1}"/>
              </a:ext>
            </a:extLst>
          </p:cNvPr>
          <p:cNvSpPr/>
          <p:nvPr userDrawn="1"/>
        </p:nvSpPr>
        <p:spPr>
          <a:xfrm>
            <a:off x="1899298" y="1652194"/>
            <a:ext cx="1701301" cy="1466638"/>
          </a:xfrm>
          <a:prstGeom prst="hexagon">
            <a:avLst/>
          </a:prstGeom>
          <a:solidFill>
            <a:srgbClr val="239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Hexagon 7">
            <a:extLst>
              <a:ext uri="{FF2B5EF4-FFF2-40B4-BE49-F238E27FC236}">
                <a16:creationId xmlns:a16="http://schemas.microsoft.com/office/drawing/2014/main" id="{E51579A6-7BE0-4713-9CD3-8942A0121E51}"/>
              </a:ext>
            </a:extLst>
          </p:cNvPr>
          <p:cNvSpPr/>
          <p:nvPr userDrawn="1"/>
        </p:nvSpPr>
        <p:spPr>
          <a:xfrm>
            <a:off x="1899297" y="4805825"/>
            <a:ext cx="1701301" cy="1466638"/>
          </a:xfrm>
          <a:prstGeom prst="hexagon">
            <a:avLst/>
          </a:prstGeom>
          <a:solidFill>
            <a:srgbClr val="303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Hexagon 8">
            <a:extLst>
              <a:ext uri="{FF2B5EF4-FFF2-40B4-BE49-F238E27FC236}">
                <a16:creationId xmlns:a16="http://schemas.microsoft.com/office/drawing/2014/main" id="{9ADD412E-3D16-4BA7-964E-A86482936949}"/>
              </a:ext>
            </a:extLst>
          </p:cNvPr>
          <p:cNvSpPr/>
          <p:nvPr userDrawn="1"/>
        </p:nvSpPr>
        <p:spPr>
          <a:xfrm>
            <a:off x="3365458" y="2440602"/>
            <a:ext cx="1701301" cy="1466638"/>
          </a:xfrm>
          <a:prstGeom prst="hexagon">
            <a:avLst/>
          </a:prstGeom>
          <a:solidFill>
            <a:srgbClr val="77C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Hexagon 9">
            <a:extLst>
              <a:ext uri="{FF2B5EF4-FFF2-40B4-BE49-F238E27FC236}">
                <a16:creationId xmlns:a16="http://schemas.microsoft.com/office/drawing/2014/main" id="{DFF6DF61-ED70-434B-B293-7B74FDB40A10}"/>
              </a:ext>
            </a:extLst>
          </p:cNvPr>
          <p:cNvSpPr/>
          <p:nvPr userDrawn="1"/>
        </p:nvSpPr>
        <p:spPr>
          <a:xfrm>
            <a:off x="3365457" y="849955"/>
            <a:ext cx="1701301" cy="1466638"/>
          </a:xfrm>
          <a:prstGeom prst="hexagon">
            <a:avLst/>
          </a:prstGeom>
          <a:solidFill>
            <a:srgbClr val="1A7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descr="Open envelope">
            <a:extLst>
              <a:ext uri="{FF2B5EF4-FFF2-40B4-BE49-F238E27FC236}">
                <a16:creationId xmlns:a16="http://schemas.microsoft.com/office/drawing/2014/main" id="{7ED79126-0970-4118-AF4E-9EAE1BCACAF5}"/>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77109" y="5017042"/>
            <a:ext cx="934026" cy="934026"/>
          </a:xfrm>
          <a:prstGeom prst="rect">
            <a:avLst/>
          </a:prstGeom>
        </p:spPr>
      </p:pic>
      <p:pic>
        <p:nvPicPr>
          <p:cNvPr id="12" name="Graphic 11" descr="Download from cloud">
            <a:extLst>
              <a:ext uri="{FF2B5EF4-FFF2-40B4-BE49-F238E27FC236}">
                <a16:creationId xmlns:a16="http://schemas.microsoft.com/office/drawing/2014/main" id="{33964226-EDA1-43F1-8D95-D4AD749D5C3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2600" y="4283723"/>
            <a:ext cx="934026" cy="934026"/>
          </a:xfrm>
          <a:prstGeom prst="rect">
            <a:avLst/>
          </a:prstGeom>
        </p:spPr>
      </p:pic>
      <p:pic>
        <p:nvPicPr>
          <p:cNvPr id="13" name="Graphic 12" descr="Satellite dish">
            <a:extLst>
              <a:ext uri="{FF2B5EF4-FFF2-40B4-BE49-F238E27FC236}">
                <a16:creationId xmlns:a16="http://schemas.microsoft.com/office/drawing/2014/main" id="{DDFA239A-8135-4C73-8CA2-3A6C19595FFE}"/>
              </a:ext>
            </a:extLst>
          </p:cNvPr>
          <p:cNvPicPr>
            <a:picLocks noChangeAspect="1"/>
          </p:cNvPicPr>
          <p:nvPr userDrawn="1"/>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26404" y="3495316"/>
            <a:ext cx="934026" cy="934026"/>
          </a:xfrm>
          <a:prstGeom prst="rect">
            <a:avLst/>
          </a:prstGeom>
        </p:spPr>
      </p:pic>
      <p:pic>
        <p:nvPicPr>
          <p:cNvPr id="14" name="Graphic 13" descr="Document">
            <a:extLst>
              <a:ext uri="{FF2B5EF4-FFF2-40B4-BE49-F238E27FC236}">
                <a16:creationId xmlns:a16="http://schemas.microsoft.com/office/drawing/2014/main" id="{0CE1C89A-7861-4167-B2A9-049CC5A8F5C4}"/>
              </a:ext>
            </a:extLst>
          </p:cNvPr>
          <p:cNvPicPr>
            <a:picLocks noChangeAspect="1"/>
          </p:cNvPicPr>
          <p:nvPr userDrawn="1"/>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49094" y="2654787"/>
            <a:ext cx="934026" cy="934026"/>
          </a:xfrm>
          <a:prstGeom prst="rect">
            <a:avLst/>
          </a:prstGeom>
        </p:spPr>
      </p:pic>
      <p:pic>
        <p:nvPicPr>
          <p:cNvPr id="15" name="Graphic 14" descr="Handshake">
            <a:extLst>
              <a:ext uri="{FF2B5EF4-FFF2-40B4-BE49-F238E27FC236}">
                <a16:creationId xmlns:a16="http://schemas.microsoft.com/office/drawing/2014/main" id="{229774F9-43E7-466B-9238-E249C85FFBBE}"/>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282934" y="1973589"/>
            <a:ext cx="934026" cy="934026"/>
          </a:xfrm>
          <a:prstGeom prst="rect">
            <a:avLst/>
          </a:prstGeom>
        </p:spPr>
      </p:pic>
      <p:pic>
        <p:nvPicPr>
          <p:cNvPr id="16" name="Graphic 15" descr="Employee Badge">
            <a:extLst>
              <a:ext uri="{FF2B5EF4-FFF2-40B4-BE49-F238E27FC236}">
                <a16:creationId xmlns:a16="http://schemas.microsoft.com/office/drawing/2014/main" id="{A7571BA7-38E3-4886-8A90-F14ACB4AF502}"/>
              </a:ext>
            </a:extLst>
          </p:cNvPr>
          <p:cNvPicPr>
            <a:picLocks noChangeAspect="1"/>
          </p:cNvPicPr>
          <p:nvPr userDrawn="1"/>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49094" y="1116261"/>
            <a:ext cx="934026" cy="934026"/>
          </a:xfrm>
          <a:prstGeom prst="rect">
            <a:avLst/>
          </a:prstGeom>
        </p:spPr>
      </p:pic>
    </p:spTree>
    <p:extLst>
      <p:ext uri="{BB962C8B-B14F-4D97-AF65-F5344CB8AC3E}">
        <p14:creationId xmlns:p14="http://schemas.microsoft.com/office/powerpoint/2010/main" val="3438672427"/>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pic>
        <p:nvPicPr>
          <p:cNvPr id="5" name="Picture 4">
            <a:extLst>
              <a:ext uri="{FF2B5EF4-FFF2-40B4-BE49-F238E27FC236}">
                <a16:creationId xmlns:a16="http://schemas.microsoft.com/office/drawing/2014/main" id="{7976558E-FF9A-4488-B67F-7F8B48A11BA1}"/>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b="15605"/>
          <a:stretch/>
        </p:blipFill>
        <p:spPr>
          <a:xfrm>
            <a:off x="0" y="0"/>
            <a:ext cx="12192000" cy="6858000"/>
          </a:xfrm>
          <a:prstGeom prst="rect">
            <a:avLst/>
          </a:prstGeom>
        </p:spPr>
      </p:pic>
      <p:sp>
        <p:nvSpPr>
          <p:cNvPr id="6" name="Rectangle 5">
            <a:extLst>
              <a:ext uri="{FF2B5EF4-FFF2-40B4-BE49-F238E27FC236}">
                <a16:creationId xmlns:a16="http://schemas.microsoft.com/office/drawing/2014/main" id="{2D24F8BF-0BE4-4B0F-8A08-84CEBA762E1E}"/>
              </a:ext>
            </a:extLst>
          </p:cNvPr>
          <p:cNvSpPr/>
          <p:nvPr userDrawn="1"/>
        </p:nvSpPr>
        <p:spPr>
          <a:xfrm rot="16200000">
            <a:off x="2667002" y="-2667001"/>
            <a:ext cx="6858001" cy="12192001"/>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333969DE-23C0-4B37-91FA-1A4BA5C00BB9}"/>
              </a:ext>
            </a:extLst>
          </p:cNvPr>
          <p:cNvSpPr/>
          <p:nvPr userDrawn="1"/>
        </p:nvSpPr>
        <p:spPr>
          <a:xfrm>
            <a:off x="1124661" y="2190749"/>
            <a:ext cx="1371600" cy="1371600"/>
          </a:xfrm>
          <a:prstGeom prst="ellipse">
            <a:avLst/>
          </a:prstGeom>
          <a:solidFill>
            <a:srgbClr val="65AE7E">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18579DD-FE38-4746-AAC1-0652F11FD0DF}"/>
              </a:ext>
            </a:extLst>
          </p:cNvPr>
          <p:cNvSpPr/>
          <p:nvPr userDrawn="1"/>
        </p:nvSpPr>
        <p:spPr>
          <a:xfrm>
            <a:off x="6381750" y="2190749"/>
            <a:ext cx="1371600" cy="1371600"/>
          </a:xfrm>
          <a:prstGeom prst="ellipse">
            <a:avLst/>
          </a:prstGeom>
          <a:solidFill>
            <a:srgbClr val="65AE7E">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78CFD04D-8119-4D27-8D28-1F4B777E7206}"/>
              </a:ext>
            </a:extLst>
          </p:cNvPr>
          <p:cNvSpPr/>
          <p:nvPr userDrawn="1"/>
        </p:nvSpPr>
        <p:spPr>
          <a:xfrm>
            <a:off x="6381750" y="4358789"/>
            <a:ext cx="1371600" cy="1371600"/>
          </a:xfrm>
          <a:prstGeom prst="ellipse">
            <a:avLst/>
          </a:prstGeom>
          <a:solidFill>
            <a:srgbClr val="65AE7E">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6B3F2C71-4B84-4CA0-B3A9-83F87D830E44}"/>
              </a:ext>
            </a:extLst>
          </p:cNvPr>
          <p:cNvSpPr/>
          <p:nvPr userDrawn="1"/>
        </p:nvSpPr>
        <p:spPr>
          <a:xfrm>
            <a:off x="1104900" y="4358789"/>
            <a:ext cx="1371600" cy="1371600"/>
          </a:xfrm>
          <a:prstGeom prst="ellipse">
            <a:avLst/>
          </a:prstGeom>
          <a:solidFill>
            <a:srgbClr val="65AE7E">
              <a:alpha val="60000"/>
            </a:srgb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9291232-D084-4C73-8FEA-EA1AC2094F51}"/>
              </a:ext>
            </a:extLst>
          </p:cNvPr>
          <p:cNvSpPr/>
          <p:nvPr userDrawn="1"/>
        </p:nvSpPr>
        <p:spPr>
          <a:xfrm>
            <a:off x="501175" y="473435"/>
            <a:ext cx="138648" cy="91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B824423E-ED60-4B7D-A440-5ADD33103F26}"/>
              </a:ext>
            </a:extLst>
          </p:cNvPr>
          <p:cNvSpPr>
            <a:spLocks noGrp="1"/>
          </p:cNvSpPr>
          <p:nvPr>
            <p:ph type="body" sz="quarter" idx="13" hasCustomPrompt="1"/>
          </p:nvPr>
        </p:nvSpPr>
        <p:spPr>
          <a:xfrm>
            <a:off x="990600" y="473075"/>
            <a:ext cx="6877050" cy="912813"/>
          </a:xfrm>
        </p:spPr>
        <p:txBody>
          <a:bodyPr/>
          <a:lstStyle>
            <a:lvl1pPr marL="0" indent="0">
              <a:buNone/>
              <a:defRPr>
                <a:solidFill>
                  <a:schemeClr val="bg1"/>
                </a:solidFill>
                <a:latin typeface="Roboto" panose="02000000000000000000" pitchFamily="2" charset="0"/>
                <a:ea typeface="Roboto" panose="02000000000000000000" pitchFamily="2" charset="0"/>
              </a:defRPr>
            </a:lvl1pPr>
          </a:lstStyle>
          <a:p>
            <a:pPr lvl="0"/>
            <a:r>
              <a:rPr lang="en-US" dirty="0"/>
              <a:t>Your text here</a:t>
            </a:r>
          </a:p>
        </p:txBody>
      </p:sp>
      <p:sp>
        <p:nvSpPr>
          <p:cNvPr id="18" name="Text Placeholder 17">
            <a:extLst>
              <a:ext uri="{FF2B5EF4-FFF2-40B4-BE49-F238E27FC236}">
                <a16:creationId xmlns:a16="http://schemas.microsoft.com/office/drawing/2014/main" id="{0981BF67-CE62-4956-A339-807312019AF9}"/>
              </a:ext>
            </a:extLst>
          </p:cNvPr>
          <p:cNvSpPr>
            <a:spLocks noGrp="1"/>
          </p:cNvSpPr>
          <p:nvPr>
            <p:ph type="body" sz="quarter" idx="14" hasCustomPrompt="1"/>
          </p:nvPr>
        </p:nvSpPr>
        <p:spPr>
          <a:xfrm>
            <a:off x="1391361" y="2554287"/>
            <a:ext cx="838200" cy="742950"/>
          </a:xfrm>
        </p:spPr>
        <p:txBody>
          <a:bodyPr/>
          <a:lstStyle>
            <a:lvl1pPr marL="0" indent="0" algn="ctr">
              <a:buNone/>
              <a:defRPr>
                <a:solidFill>
                  <a:schemeClr val="bg1"/>
                </a:solidFill>
                <a:latin typeface="Roboto" panose="02000000000000000000" pitchFamily="2" charset="0"/>
                <a:ea typeface="Roboto" panose="02000000000000000000" pitchFamily="2" charset="0"/>
              </a:defRPr>
            </a:lvl1pPr>
          </a:lstStyle>
          <a:p>
            <a:pPr lvl="0"/>
            <a:r>
              <a:rPr lang="en-US" dirty="0"/>
              <a:t>text</a:t>
            </a:r>
          </a:p>
        </p:txBody>
      </p:sp>
      <p:sp>
        <p:nvSpPr>
          <p:cNvPr id="19" name="Text Placeholder 17">
            <a:extLst>
              <a:ext uri="{FF2B5EF4-FFF2-40B4-BE49-F238E27FC236}">
                <a16:creationId xmlns:a16="http://schemas.microsoft.com/office/drawing/2014/main" id="{BF460E34-F774-4EC4-BF09-157A48433EFA}"/>
              </a:ext>
            </a:extLst>
          </p:cNvPr>
          <p:cNvSpPr>
            <a:spLocks noGrp="1"/>
          </p:cNvSpPr>
          <p:nvPr>
            <p:ph type="body" sz="quarter" idx="15" hasCustomPrompt="1"/>
          </p:nvPr>
        </p:nvSpPr>
        <p:spPr>
          <a:xfrm>
            <a:off x="1371600" y="4787414"/>
            <a:ext cx="838200" cy="742950"/>
          </a:xfrm>
        </p:spPr>
        <p:txBody>
          <a:bodyPr/>
          <a:lstStyle>
            <a:lvl1pPr marL="0" indent="0" algn="ctr">
              <a:buNone/>
              <a:defRPr>
                <a:solidFill>
                  <a:schemeClr val="bg1"/>
                </a:solidFill>
                <a:latin typeface="Roboto" panose="02000000000000000000" pitchFamily="2" charset="0"/>
                <a:ea typeface="Roboto" panose="02000000000000000000" pitchFamily="2" charset="0"/>
              </a:defRPr>
            </a:lvl1pPr>
          </a:lstStyle>
          <a:p>
            <a:pPr lvl="0"/>
            <a:r>
              <a:rPr lang="en-US" dirty="0"/>
              <a:t>text</a:t>
            </a:r>
          </a:p>
        </p:txBody>
      </p:sp>
      <p:sp>
        <p:nvSpPr>
          <p:cNvPr id="20" name="Text Placeholder 17">
            <a:extLst>
              <a:ext uri="{FF2B5EF4-FFF2-40B4-BE49-F238E27FC236}">
                <a16:creationId xmlns:a16="http://schemas.microsoft.com/office/drawing/2014/main" id="{8CBFC426-0AE7-40F8-AFE0-FF000F324BF9}"/>
              </a:ext>
            </a:extLst>
          </p:cNvPr>
          <p:cNvSpPr>
            <a:spLocks noGrp="1"/>
          </p:cNvSpPr>
          <p:nvPr>
            <p:ph type="body" sz="quarter" idx="16" hasCustomPrompt="1"/>
          </p:nvPr>
        </p:nvSpPr>
        <p:spPr>
          <a:xfrm>
            <a:off x="6648450" y="2581274"/>
            <a:ext cx="838200" cy="742950"/>
          </a:xfrm>
        </p:spPr>
        <p:txBody>
          <a:bodyPr/>
          <a:lstStyle>
            <a:lvl1pPr marL="0" indent="0" algn="ctr">
              <a:buNone/>
              <a:defRPr>
                <a:solidFill>
                  <a:schemeClr val="bg1"/>
                </a:solidFill>
                <a:latin typeface="Roboto" panose="02000000000000000000" pitchFamily="2" charset="0"/>
                <a:ea typeface="Roboto" panose="02000000000000000000" pitchFamily="2" charset="0"/>
              </a:defRPr>
            </a:lvl1pPr>
          </a:lstStyle>
          <a:p>
            <a:pPr lvl="0"/>
            <a:r>
              <a:rPr lang="en-US" dirty="0"/>
              <a:t>text</a:t>
            </a:r>
          </a:p>
        </p:txBody>
      </p:sp>
      <p:sp>
        <p:nvSpPr>
          <p:cNvPr id="21" name="Text Placeholder 17">
            <a:extLst>
              <a:ext uri="{FF2B5EF4-FFF2-40B4-BE49-F238E27FC236}">
                <a16:creationId xmlns:a16="http://schemas.microsoft.com/office/drawing/2014/main" id="{D4E3C4DE-ACB3-41AA-8C7E-00D1F8E23BBE}"/>
              </a:ext>
            </a:extLst>
          </p:cNvPr>
          <p:cNvSpPr>
            <a:spLocks noGrp="1"/>
          </p:cNvSpPr>
          <p:nvPr>
            <p:ph type="body" sz="quarter" idx="17" hasCustomPrompt="1"/>
          </p:nvPr>
        </p:nvSpPr>
        <p:spPr>
          <a:xfrm>
            <a:off x="6648450" y="4777890"/>
            <a:ext cx="838200" cy="742950"/>
          </a:xfrm>
        </p:spPr>
        <p:txBody>
          <a:bodyPr/>
          <a:lstStyle>
            <a:lvl1pPr marL="0" indent="0" algn="ctr">
              <a:buNone/>
              <a:defRPr>
                <a:solidFill>
                  <a:schemeClr val="bg1"/>
                </a:solidFill>
                <a:latin typeface="Roboto" panose="02000000000000000000" pitchFamily="2" charset="0"/>
                <a:ea typeface="Roboto" panose="02000000000000000000" pitchFamily="2" charset="0"/>
              </a:defRPr>
            </a:lvl1pPr>
          </a:lstStyle>
          <a:p>
            <a:pPr lvl="0"/>
            <a:r>
              <a:rPr lang="en-US" dirty="0"/>
              <a:t>text</a:t>
            </a:r>
          </a:p>
        </p:txBody>
      </p:sp>
      <p:sp>
        <p:nvSpPr>
          <p:cNvPr id="24" name="Text Placeholder 15">
            <a:extLst>
              <a:ext uri="{FF2B5EF4-FFF2-40B4-BE49-F238E27FC236}">
                <a16:creationId xmlns:a16="http://schemas.microsoft.com/office/drawing/2014/main" id="{034E48FC-1DCF-46FD-AEDF-E43AFF1523A3}"/>
              </a:ext>
            </a:extLst>
          </p:cNvPr>
          <p:cNvSpPr>
            <a:spLocks noGrp="1"/>
          </p:cNvSpPr>
          <p:nvPr>
            <p:ph type="body" sz="quarter" idx="18" hasCustomPrompt="1"/>
          </p:nvPr>
        </p:nvSpPr>
        <p:spPr>
          <a:xfrm>
            <a:off x="2743200" y="2771530"/>
            <a:ext cx="3009900" cy="1202532"/>
          </a:xfrm>
        </p:spPr>
        <p:txBody>
          <a:bodyPr/>
          <a:lstStyle>
            <a:lvl1pPr marL="0" indent="0">
              <a:buNone/>
              <a:defRPr>
                <a:solidFill>
                  <a:schemeClr val="bg1"/>
                </a:solidFill>
                <a:latin typeface="Roboto" panose="02000000000000000000" pitchFamily="2" charset="0"/>
                <a:ea typeface="Roboto" panose="02000000000000000000" pitchFamily="2" charset="0"/>
              </a:defRPr>
            </a:lvl1pPr>
          </a:lstStyle>
          <a:p>
            <a:pPr lvl="0"/>
            <a:r>
              <a:rPr lang="en-US" dirty="0"/>
              <a:t>Your text here</a:t>
            </a:r>
          </a:p>
        </p:txBody>
      </p:sp>
      <p:sp>
        <p:nvSpPr>
          <p:cNvPr id="26" name="Text Placeholder 15">
            <a:extLst>
              <a:ext uri="{FF2B5EF4-FFF2-40B4-BE49-F238E27FC236}">
                <a16:creationId xmlns:a16="http://schemas.microsoft.com/office/drawing/2014/main" id="{99F92980-312B-4ECC-9EE0-600CB7690AE6}"/>
              </a:ext>
            </a:extLst>
          </p:cNvPr>
          <p:cNvSpPr>
            <a:spLocks noGrp="1"/>
          </p:cNvSpPr>
          <p:nvPr>
            <p:ph type="body" sz="quarter" idx="19" hasCustomPrompt="1"/>
          </p:nvPr>
        </p:nvSpPr>
        <p:spPr>
          <a:xfrm>
            <a:off x="2743200" y="4812260"/>
            <a:ext cx="3009900" cy="1202532"/>
          </a:xfrm>
        </p:spPr>
        <p:txBody>
          <a:bodyPr/>
          <a:lstStyle>
            <a:lvl1pPr marL="0" indent="0">
              <a:buNone/>
              <a:defRPr>
                <a:solidFill>
                  <a:schemeClr val="bg1"/>
                </a:solidFill>
                <a:latin typeface="Roboto" panose="02000000000000000000" pitchFamily="2" charset="0"/>
                <a:ea typeface="Roboto" panose="02000000000000000000" pitchFamily="2" charset="0"/>
              </a:defRPr>
            </a:lvl1pPr>
          </a:lstStyle>
          <a:p>
            <a:pPr lvl="0"/>
            <a:r>
              <a:rPr lang="en-US" dirty="0"/>
              <a:t>Your text here</a:t>
            </a:r>
          </a:p>
        </p:txBody>
      </p:sp>
      <p:sp>
        <p:nvSpPr>
          <p:cNvPr id="27" name="Text Placeholder 15">
            <a:extLst>
              <a:ext uri="{FF2B5EF4-FFF2-40B4-BE49-F238E27FC236}">
                <a16:creationId xmlns:a16="http://schemas.microsoft.com/office/drawing/2014/main" id="{5F161C15-91CE-4783-A993-8501F687EEFD}"/>
              </a:ext>
            </a:extLst>
          </p:cNvPr>
          <p:cNvSpPr>
            <a:spLocks noGrp="1"/>
          </p:cNvSpPr>
          <p:nvPr>
            <p:ph type="body" sz="quarter" idx="20" hasCustomPrompt="1"/>
          </p:nvPr>
        </p:nvSpPr>
        <p:spPr>
          <a:xfrm>
            <a:off x="8201025" y="2725491"/>
            <a:ext cx="3009900" cy="1202532"/>
          </a:xfrm>
        </p:spPr>
        <p:txBody>
          <a:bodyPr/>
          <a:lstStyle>
            <a:lvl1pPr marL="0" indent="0">
              <a:buNone/>
              <a:defRPr>
                <a:solidFill>
                  <a:schemeClr val="bg1"/>
                </a:solidFill>
                <a:latin typeface="Roboto" panose="02000000000000000000" pitchFamily="2" charset="0"/>
                <a:ea typeface="Roboto" panose="02000000000000000000" pitchFamily="2" charset="0"/>
              </a:defRPr>
            </a:lvl1pPr>
          </a:lstStyle>
          <a:p>
            <a:pPr lvl="0"/>
            <a:r>
              <a:rPr lang="en-US" dirty="0"/>
              <a:t>Your text here</a:t>
            </a:r>
          </a:p>
        </p:txBody>
      </p:sp>
      <p:sp>
        <p:nvSpPr>
          <p:cNvPr id="28" name="Text Placeholder 15">
            <a:extLst>
              <a:ext uri="{FF2B5EF4-FFF2-40B4-BE49-F238E27FC236}">
                <a16:creationId xmlns:a16="http://schemas.microsoft.com/office/drawing/2014/main" id="{B7533CA1-307F-45A0-B080-FB4305FD2A61}"/>
              </a:ext>
            </a:extLst>
          </p:cNvPr>
          <p:cNvSpPr>
            <a:spLocks noGrp="1"/>
          </p:cNvSpPr>
          <p:nvPr>
            <p:ph type="body" sz="quarter" idx="21" hasCustomPrompt="1"/>
          </p:nvPr>
        </p:nvSpPr>
        <p:spPr>
          <a:xfrm>
            <a:off x="8201025" y="4766221"/>
            <a:ext cx="3009900" cy="1202532"/>
          </a:xfrm>
        </p:spPr>
        <p:txBody>
          <a:bodyPr/>
          <a:lstStyle>
            <a:lvl1pPr marL="0" indent="0">
              <a:buNone/>
              <a:defRPr>
                <a:solidFill>
                  <a:schemeClr val="bg1"/>
                </a:solidFill>
                <a:latin typeface="Roboto" panose="02000000000000000000" pitchFamily="2" charset="0"/>
                <a:ea typeface="Roboto" panose="02000000000000000000" pitchFamily="2" charset="0"/>
              </a:defRPr>
            </a:lvl1pPr>
          </a:lstStyle>
          <a:p>
            <a:pPr lvl="0"/>
            <a:r>
              <a:rPr lang="en-US" dirty="0"/>
              <a:t>Your text here</a:t>
            </a:r>
          </a:p>
        </p:txBody>
      </p:sp>
      <p:sp>
        <p:nvSpPr>
          <p:cNvPr id="22" name="Text Placeholder 15">
            <a:extLst>
              <a:ext uri="{FF2B5EF4-FFF2-40B4-BE49-F238E27FC236}">
                <a16:creationId xmlns:a16="http://schemas.microsoft.com/office/drawing/2014/main" id="{9476DCD6-686B-4CE6-90B0-872B876F3D64}"/>
              </a:ext>
            </a:extLst>
          </p:cNvPr>
          <p:cNvSpPr>
            <a:spLocks noGrp="1"/>
          </p:cNvSpPr>
          <p:nvPr>
            <p:ph type="body" sz="quarter" idx="22" hasCustomPrompt="1"/>
          </p:nvPr>
        </p:nvSpPr>
        <p:spPr>
          <a:xfrm>
            <a:off x="2694864" y="2343050"/>
            <a:ext cx="3058236" cy="319251"/>
          </a:xfrm>
        </p:spPr>
        <p:txBody>
          <a:bodyPr>
            <a:normAutofit/>
          </a:bodyPr>
          <a:lstStyle>
            <a:lvl1pPr marL="0" indent="0">
              <a:buNone/>
              <a:defRPr sz="2400">
                <a:solidFill>
                  <a:schemeClr val="bg1"/>
                </a:solidFill>
                <a:latin typeface="Roboto" panose="02000000000000000000" pitchFamily="2" charset="0"/>
                <a:ea typeface="Roboto" panose="02000000000000000000" pitchFamily="2" charset="0"/>
              </a:defRPr>
            </a:lvl1pPr>
          </a:lstStyle>
          <a:p>
            <a:r>
              <a:rPr kumimoji="1" lang="en-US" altLang="ja-JP" dirty="0"/>
              <a:t>Sub Tittle</a:t>
            </a:r>
            <a:endParaRPr kumimoji="1" lang="ja-JP" altLang="en-US" dirty="0"/>
          </a:p>
        </p:txBody>
      </p:sp>
      <p:sp>
        <p:nvSpPr>
          <p:cNvPr id="23" name="Text Placeholder 15">
            <a:extLst>
              <a:ext uri="{FF2B5EF4-FFF2-40B4-BE49-F238E27FC236}">
                <a16:creationId xmlns:a16="http://schemas.microsoft.com/office/drawing/2014/main" id="{80FEC267-BFED-4C8A-9C84-C8C995B4B610}"/>
              </a:ext>
            </a:extLst>
          </p:cNvPr>
          <p:cNvSpPr>
            <a:spLocks noGrp="1"/>
          </p:cNvSpPr>
          <p:nvPr>
            <p:ph type="body" sz="quarter" idx="23" hasCustomPrompt="1"/>
          </p:nvPr>
        </p:nvSpPr>
        <p:spPr>
          <a:xfrm>
            <a:off x="8201025" y="2343050"/>
            <a:ext cx="3058236" cy="319251"/>
          </a:xfrm>
        </p:spPr>
        <p:txBody>
          <a:bodyPr>
            <a:normAutofit/>
          </a:bodyPr>
          <a:lstStyle>
            <a:lvl1pPr marL="0" indent="0">
              <a:buNone/>
              <a:defRPr sz="2400">
                <a:solidFill>
                  <a:schemeClr val="bg1"/>
                </a:solidFill>
                <a:latin typeface="Roboto" panose="02000000000000000000" pitchFamily="2" charset="0"/>
                <a:ea typeface="Roboto" panose="02000000000000000000" pitchFamily="2" charset="0"/>
              </a:defRPr>
            </a:lvl1pPr>
          </a:lstStyle>
          <a:p>
            <a:r>
              <a:rPr kumimoji="1" lang="en-US" altLang="ja-JP" dirty="0"/>
              <a:t>Sub Tittle</a:t>
            </a:r>
            <a:endParaRPr kumimoji="1" lang="ja-JP" altLang="en-US" dirty="0"/>
          </a:p>
        </p:txBody>
      </p:sp>
      <p:sp>
        <p:nvSpPr>
          <p:cNvPr id="25" name="Text Placeholder 15">
            <a:extLst>
              <a:ext uri="{FF2B5EF4-FFF2-40B4-BE49-F238E27FC236}">
                <a16:creationId xmlns:a16="http://schemas.microsoft.com/office/drawing/2014/main" id="{A079DEF6-CF1B-44FF-87BA-9389F4EDC004}"/>
              </a:ext>
            </a:extLst>
          </p:cNvPr>
          <p:cNvSpPr>
            <a:spLocks noGrp="1"/>
          </p:cNvSpPr>
          <p:nvPr>
            <p:ph type="body" sz="quarter" idx="24" hasCustomPrompt="1"/>
          </p:nvPr>
        </p:nvSpPr>
        <p:spPr>
          <a:xfrm>
            <a:off x="2694864" y="4428375"/>
            <a:ext cx="3058236" cy="319251"/>
          </a:xfrm>
        </p:spPr>
        <p:txBody>
          <a:bodyPr>
            <a:normAutofit/>
          </a:bodyPr>
          <a:lstStyle>
            <a:lvl1pPr marL="0" indent="0">
              <a:buNone/>
              <a:defRPr sz="2400">
                <a:solidFill>
                  <a:schemeClr val="bg1"/>
                </a:solidFill>
                <a:latin typeface="Roboto" panose="02000000000000000000" pitchFamily="2" charset="0"/>
                <a:ea typeface="Roboto" panose="02000000000000000000" pitchFamily="2" charset="0"/>
              </a:defRPr>
            </a:lvl1pPr>
          </a:lstStyle>
          <a:p>
            <a:r>
              <a:rPr kumimoji="1" lang="en-US" altLang="ja-JP" dirty="0"/>
              <a:t>Sub Tittle</a:t>
            </a:r>
            <a:endParaRPr kumimoji="1" lang="ja-JP" altLang="en-US" dirty="0"/>
          </a:p>
        </p:txBody>
      </p:sp>
      <p:sp>
        <p:nvSpPr>
          <p:cNvPr id="29" name="Text Placeholder 15">
            <a:extLst>
              <a:ext uri="{FF2B5EF4-FFF2-40B4-BE49-F238E27FC236}">
                <a16:creationId xmlns:a16="http://schemas.microsoft.com/office/drawing/2014/main" id="{A7DA45D6-B86D-4066-93CE-9DC5D926973D}"/>
              </a:ext>
            </a:extLst>
          </p:cNvPr>
          <p:cNvSpPr>
            <a:spLocks noGrp="1"/>
          </p:cNvSpPr>
          <p:nvPr>
            <p:ph type="body" sz="quarter" idx="25" hasCustomPrompt="1"/>
          </p:nvPr>
        </p:nvSpPr>
        <p:spPr>
          <a:xfrm>
            <a:off x="8201025" y="4428375"/>
            <a:ext cx="3058236" cy="319251"/>
          </a:xfrm>
        </p:spPr>
        <p:txBody>
          <a:bodyPr>
            <a:normAutofit/>
          </a:bodyPr>
          <a:lstStyle>
            <a:lvl1pPr marL="0" indent="0">
              <a:buNone/>
              <a:defRPr sz="2400">
                <a:solidFill>
                  <a:schemeClr val="bg1"/>
                </a:solidFill>
                <a:latin typeface="Roboto" panose="02000000000000000000" pitchFamily="2" charset="0"/>
                <a:ea typeface="Roboto" panose="02000000000000000000" pitchFamily="2" charset="0"/>
              </a:defRPr>
            </a:lvl1pPr>
          </a:lstStyle>
          <a:p>
            <a:r>
              <a:rPr kumimoji="1" lang="en-US" altLang="ja-JP" dirty="0"/>
              <a:t>Sub Tittle</a:t>
            </a:r>
            <a:endParaRPr kumimoji="1" lang="ja-JP" altLang="en-US" dirty="0"/>
          </a:p>
        </p:txBody>
      </p:sp>
    </p:spTree>
    <p:extLst>
      <p:ext uri="{BB962C8B-B14F-4D97-AF65-F5344CB8AC3E}">
        <p14:creationId xmlns:p14="http://schemas.microsoft.com/office/powerpoint/2010/main" val="3335429282"/>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8AE67E6-E1FA-4B98-B97F-74B6DEFDD018}"/>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8025" b="7002"/>
          <a:stretch/>
        </p:blipFill>
        <p:spPr>
          <a:xfrm>
            <a:off x="0" y="0"/>
            <a:ext cx="12192000" cy="6858000"/>
          </a:xfrm>
          <a:prstGeom prst="rect">
            <a:avLst/>
          </a:prstGeom>
        </p:spPr>
      </p:pic>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sp>
        <p:nvSpPr>
          <p:cNvPr id="5" name="Rectangle 4">
            <a:extLst>
              <a:ext uri="{FF2B5EF4-FFF2-40B4-BE49-F238E27FC236}">
                <a16:creationId xmlns:a16="http://schemas.microsoft.com/office/drawing/2014/main" id="{3BE549A3-4675-43BA-91F1-6BF6AAA0AE9B}"/>
              </a:ext>
            </a:extLst>
          </p:cNvPr>
          <p:cNvSpPr/>
          <p:nvPr userDrawn="1"/>
        </p:nvSpPr>
        <p:spPr>
          <a:xfrm>
            <a:off x="0" y="3771900"/>
            <a:ext cx="12192000" cy="3086100"/>
          </a:xfrm>
          <a:prstGeom prst="rect">
            <a:avLst/>
          </a:prstGeom>
          <a:solidFill>
            <a:srgbClr val="303A4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727B0CA-5554-4439-942F-020336407363}"/>
              </a:ext>
            </a:extLst>
          </p:cNvPr>
          <p:cNvSpPr/>
          <p:nvPr userDrawn="1"/>
        </p:nvSpPr>
        <p:spPr>
          <a:xfrm rot="16200000">
            <a:off x="4210052" y="-4210052"/>
            <a:ext cx="3771901" cy="12192001"/>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90FE21D0-E8EE-42D0-85A2-0A1DCA1D4B11}"/>
              </a:ext>
            </a:extLst>
          </p:cNvPr>
          <p:cNvSpPr/>
          <p:nvPr userDrawn="1"/>
        </p:nvSpPr>
        <p:spPr>
          <a:xfrm rot="16200000">
            <a:off x="2211473" y="284076"/>
            <a:ext cx="1600201" cy="1603547"/>
          </a:xfrm>
          <a:custGeom>
            <a:avLst/>
            <a:gdLst>
              <a:gd name="connsiteX0" fmla="*/ 1600201 w 1600201"/>
              <a:gd name="connsiteY0" fmla="*/ 3347 h 1603547"/>
              <a:gd name="connsiteX1" fmla="*/ 1600201 w 1600201"/>
              <a:gd name="connsiteY1" fmla="*/ 1603547 h 1603547"/>
              <a:gd name="connsiteX2" fmla="*/ 1554482 w 1600201"/>
              <a:gd name="connsiteY2" fmla="*/ 1603547 h 1603547"/>
              <a:gd name="connsiteX3" fmla="*/ 1554482 w 1600201"/>
              <a:gd name="connsiteY3" fmla="*/ 45719 h 1603547"/>
              <a:gd name="connsiteX4" fmla="*/ 0 w 1600201"/>
              <a:gd name="connsiteY4" fmla="*/ 45718 h 1603547"/>
              <a:gd name="connsiteX5" fmla="*/ 0 w 1600201"/>
              <a:gd name="connsiteY5" fmla="*/ 0 h 1603547"/>
              <a:gd name="connsiteX6" fmla="*/ 1600200 w 1600201"/>
              <a:gd name="connsiteY6" fmla="*/ 0 h 1603547"/>
              <a:gd name="connsiteX7" fmla="*/ 1600200 w 1600201"/>
              <a:gd name="connsiteY7" fmla="*/ 3347 h 160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1" h="1603547">
                <a:moveTo>
                  <a:pt x="1600201" y="3347"/>
                </a:moveTo>
                <a:lnTo>
                  <a:pt x="1600201" y="1603547"/>
                </a:lnTo>
                <a:lnTo>
                  <a:pt x="1554482" y="1603547"/>
                </a:lnTo>
                <a:lnTo>
                  <a:pt x="1554482" y="45719"/>
                </a:lnTo>
                <a:lnTo>
                  <a:pt x="0" y="45718"/>
                </a:lnTo>
                <a:lnTo>
                  <a:pt x="0" y="0"/>
                </a:lnTo>
                <a:lnTo>
                  <a:pt x="1600200" y="0"/>
                </a:lnTo>
                <a:lnTo>
                  <a:pt x="1600200" y="33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3EA9372-BFBD-4A68-B289-D150A30529AF}"/>
              </a:ext>
            </a:extLst>
          </p:cNvPr>
          <p:cNvSpPr/>
          <p:nvPr userDrawn="1"/>
        </p:nvSpPr>
        <p:spPr>
          <a:xfrm rot="5400000">
            <a:off x="8380326" y="1827126"/>
            <a:ext cx="1600201" cy="1603547"/>
          </a:xfrm>
          <a:custGeom>
            <a:avLst/>
            <a:gdLst>
              <a:gd name="connsiteX0" fmla="*/ 1600201 w 1600201"/>
              <a:gd name="connsiteY0" fmla="*/ 3347 h 1603547"/>
              <a:gd name="connsiteX1" fmla="*/ 1600201 w 1600201"/>
              <a:gd name="connsiteY1" fmla="*/ 1603547 h 1603547"/>
              <a:gd name="connsiteX2" fmla="*/ 1554482 w 1600201"/>
              <a:gd name="connsiteY2" fmla="*/ 1603547 h 1603547"/>
              <a:gd name="connsiteX3" fmla="*/ 1554482 w 1600201"/>
              <a:gd name="connsiteY3" fmla="*/ 45719 h 1603547"/>
              <a:gd name="connsiteX4" fmla="*/ 0 w 1600201"/>
              <a:gd name="connsiteY4" fmla="*/ 45718 h 1603547"/>
              <a:gd name="connsiteX5" fmla="*/ 0 w 1600201"/>
              <a:gd name="connsiteY5" fmla="*/ 0 h 1603547"/>
              <a:gd name="connsiteX6" fmla="*/ 1600200 w 1600201"/>
              <a:gd name="connsiteY6" fmla="*/ 0 h 1603547"/>
              <a:gd name="connsiteX7" fmla="*/ 1600200 w 1600201"/>
              <a:gd name="connsiteY7" fmla="*/ 3347 h 1603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201" h="1603547">
                <a:moveTo>
                  <a:pt x="1600201" y="3347"/>
                </a:moveTo>
                <a:lnTo>
                  <a:pt x="1600201" y="1603547"/>
                </a:lnTo>
                <a:lnTo>
                  <a:pt x="1554482" y="1603547"/>
                </a:lnTo>
                <a:lnTo>
                  <a:pt x="1554482" y="45719"/>
                </a:lnTo>
                <a:lnTo>
                  <a:pt x="0" y="45718"/>
                </a:lnTo>
                <a:lnTo>
                  <a:pt x="0" y="0"/>
                </a:lnTo>
                <a:lnTo>
                  <a:pt x="1600200" y="0"/>
                </a:lnTo>
                <a:lnTo>
                  <a:pt x="1600200" y="334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Placeholder 13">
            <a:extLst>
              <a:ext uri="{FF2B5EF4-FFF2-40B4-BE49-F238E27FC236}">
                <a16:creationId xmlns:a16="http://schemas.microsoft.com/office/drawing/2014/main" id="{E43EB3D0-1B57-42BD-B6EA-F530D38A3B67}"/>
              </a:ext>
            </a:extLst>
          </p:cNvPr>
          <p:cNvSpPr>
            <a:spLocks noGrp="1"/>
          </p:cNvSpPr>
          <p:nvPr>
            <p:ph type="body" sz="quarter" idx="13" hasCustomPrompt="1"/>
          </p:nvPr>
        </p:nvSpPr>
        <p:spPr>
          <a:xfrm>
            <a:off x="2209800" y="1340645"/>
            <a:ext cx="7772400" cy="1433510"/>
          </a:xfrm>
        </p:spPr>
        <p:txBody>
          <a:bodyPr>
            <a:normAutofit/>
          </a:bodyPr>
          <a:lstStyle>
            <a:lvl1pPr marL="0" indent="0" algn="ctr">
              <a:buNone/>
              <a:defRPr sz="7200">
                <a:solidFill>
                  <a:schemeClr val="bg1"/>
                </a:solidFill>
                <a:latin typeface="Roboto" panose="02000000000000000000" pitchFamily="2" charset="0"/>
                <a:ea typeface="Roboto" panose="02000000000000000000" pitchFamily="2" charset="0"/>
              </a:defRPr>
            </a:lvl1pPr>
          </a:lstStyle>
          <a:p>
            <a:pPr lvl="0"/>
            <a:r>
              <a:rPr lang="en-US" dirty="0"/>
              <a:t>TEXT HERE</a:t>
            </a:r>
          </a:p>
        </p:txBody>
      </p:sp>
      <p:sp>
        <p:nvSpPr>
          <p:cNvPr id="15" name="Rectangle 14">
            <a:extLst>
              <a:ext uri="{FF2B5EF4-FFF2-40B4-BE49-F238E27FC236}">
                <a16:creationId xmlns:a16="http://schemas.microsoft.com/office/drawing/2014/main" id="{31E9B2CE-CA1B-48F6-9254-896D751E8CD8}"/>
              </a:ext>
            </a:extLst>
          </p:cNvPr>
          <p:cNvSpPr/>
          <p:nvPr userDrawn="1"/>
        </p:nvSpPr>
        <p:spPr>
          <a:xfrm>
            <a:off x="613470" y="4380520"/>
            <a:ext cx="76341" cy="565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DCC851C6-2261-4CF9-8B77-CB1AB1A61BC0}"/>
              </a:ext>
            </a:extLst>
          </p:cNvPr>
          <p:cNvSpPr>
            <a:spLocks noGrp="1"/>
          </p:cNvSpPr>
          <p:nvPr>
            <p:ph type="body" sz="quarter" idx="14" hasCustomPrompt="1"/>
          </p:nvPr>
        </p:nvSpPr>
        <p:spPr>
          <a:xfrm>
            <a:off x="937799" y="5140052"/>
            <a:ext cx="4169274" cy="140600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Roboto" panose="02000000000000000000" pitchFamily="2" charset="0"/>
                <a:ea typeface="Roboto"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ja-JP" dirty="0" err="1"/>
              <a:t>Ius</a:t>
            </a:r>
            <a:r>
              <a:rPr lang="en-US" altLang="ja-JP" dirty="0"/>
              <a:t>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a:t>
            </a:r>
            <a:r>
              <a:rPr lang="en-US" altLang="ja-JP" dirty="0" err="1"/>
              <a:t>Ius</a:t>
            </a:r>
            <a:r>
              <a:rPr lang="en-US" altLang="ja-JP" dirty="0"/>
              <a:t>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a:t>
            </a:r>
            <a:endParaRPr kumimoji="1" lang="ja-JP" altLang="en-US" dirty="0"/>
          </a:p>
          <a:p>
            <a:endParaRPr kumimoji="1" lang="ja-JP" altLang="en-US" dirty="0"/>
          </a:p>
        </p:txBody>
      </p:sp>
      <p:sp>
        <p:nvSpPr>
          <p:cNvPr id="17" name="Text Placeholder 15">
            <a:extLst>
              <a:ext uri="{FF2B5EF4-FFF2-40B4-BE49-F238E27FC236}">
                <a16:creationId xmlns:a16="http://schemas.microsoft.com/office/drawing/2014/main" id="{EAC60ACC-825F-4C11-8DB8-4FDBBEB8C116}"/>
              </a:ext>
            </a:extLst>
          </p:cNvPr>
          <p:cNvSpPr>
            <a:spLocks noGrp="1"/>
          </p:cNvSpPr>
          <p:nvPr>
            <p:ph type="body" sz="quarter" idx="15" hasCustomPrompt="1"/>
          </p:nvPr>
        </p:nvSpPr>
        <p:spPr>
          <a:xfrm>
            <a:off x="916073" y="4344114"/>
            <a:ext cx="4191000" cy="492454"/>
          </a:xfrm>
        </p:spPr>
        <p:txBody>
          <a:bodyPr>
            <a:normAutofit/>
          </a:bodyPr>
          <a:lstStyle>
            <a:lvl1pPr marL="0" indent="0">
              <a:buNone/>
              <a:defRPr sz="2400">
                <a:solidFill>
                  <a:schemeClr val="bg1"/>
                </a:solidFill>
                <a:latin typeface="Roboto" panose="02000000000000000000" pitchFamily="2" charset="0"/>
                <a:ea typeface="Roboto" panose="02000000000000000000" pitchFamily="2" charset="0"/>
              </a:defRPr>
            </a:lvl1pPr>
          </a:lstStyle>
          <a:p>
            <a:r>
              <a:rPr kumimoji="1" lang="en-US" altLang="ja-JP" dirty="0"/>
              <a:t>Sub Tittle</a:t>
            </a:r>
            <a:endParaRPr kumimoji="1" lang="ja-JP" altLang="en-US" dirty="0"/>
          </a:p>
        </p:txBody>
      </p:sp>
      <p:sp>
        <p:nvSpPr>
          <p:cNvPr id="21" name="Rectangle 20">
            <a:extLst>
              <a:ext uri="{FF2B5EF4-FFF2-40B4-BE49-F238E27FC236}">
                <a16:creationId xmlns:a16="http://schemas.microsoft.com/office/drawing/2014/main" id="{AB49EA3D-2DD1-496D-A140-5E35AC122357}"/>
              </a:ext>
            </a:extLst>
          </p:cNvPr>
          <p:cNvSpPr/>
          <p:nvPr userDrawn="1"/>
        </p:nvSpPr>
        <p:spPr>
          <a:xfrm>
            <a:off x="6860197" y="4380520"/>
            <a:ext cx="76341" cy="5655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15">
            <a:extLst>
              <a:ext uri="{FF2B5EF4-FFF2-40B4-BE49-F238E27FC236}">
                <a16:creationId xmlns:a16="http://schemas.microsoft.com/office/drawing/2014/main" id="{E019DAD1-4193-4FD7-8867-2A455211999A}"/>
              </a:ext>
            </a:extLst>
          </p:cNvPr>
          <p:cNvSpPr>
            <a:spLocks noGrp="1"/>
          </p:cNvSpPr>
          <p:nvPr>
            <p:ph type="body" sz="quarter" idx="16" hasCustomPrompt="1"/>
          </p:nvPr>
        </p:nvSpPr>
        <p:spPr>
          <a:xfrm>
            <a:off x="7184526" y="5140052"/>
            <a:ext cx="4169274" cy="140600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Roboto" panose="02000000000000000000" pitchFamily="2" charset="0"/>
                <a:ea typeface="Roboto"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ja-JP" dirty="0" err="1"/>
              <a:t>Ius</a:t>
            </a:r>
            <a:r>
              <a:rPr lang="en-US" altLang="ja-JP" dirty="0"/>
              <a:t>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a:t>
            </a:r>
            <a:r>
              <a:rPr lang="en-US" altLang="ja-JP" dirty="0" err="1"/>
              <a:t>Ius</a:t>
            </a:r>
            <a:r>
              <a:rPr lang="en-US" altLang="ja-JP" dirty="0"/>
              <a:t>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a:t>
            </a:r>
            <a:endParaRPr kumimoji="1" lang="ja-JP" altLang="en-US" dirty="0"/>
          </a:p>
          <a:p>
            <a:endParaRPr kumimoji="1" lang="ja-JP" altLang="en-US" dirty="0"/>
          </a:p>
        </p:txBody>
      </p:sp>
      <p:sp>
        <p:nvSpPr>
          <p:cNvPr id="23" name="Text Placeholder 15">
            <a:extLst>
              <a:ext uri="{FF2B5EF4-FFF2-40B4-BE49-F238E27FC236}">
                <a16:creationId xmlns:a16="http://schemas.microsoft.com/office/drawing/2014/main" id="{F4EE2427-3E79-4802-ADF1-CAD304290CAA}"/>
              </a:ext>
            </a:extLst>
          </p:cNvPr>
          <p:cNvSpPr>
            <a:spLocks noGrp="1"/>
          </p:cNvSpPr>
          <p:nvPr>
            <p:ph type="body" sz="quarter" idx="17" hasCustomPrompt="1"/>
          </p:nvPr>
        </p:nvSpPr>
        <p:spPr>
          <a:xfrm>
            <a:off x="7162800" y="4344114"/>
            <a:ext cx="4191000" cy="492454"/>
          </a:xfrm>
        </p:spPr>
        <p:txBody>
          <a:bodyPr>
            <a:normAutofit/>
          </a:bodyPr>
          <a:lstStyle>
            <a:lvl1pPr marL="0" indent="0">
              <a:buNone/>
              <a:defRPr sz="2400">
                <a:solidFill>
                  <a:schemeClr val="bg1"/>
                </a:solidFill>
                <a:latin typeface="Roboto" panose="02000000000000000000" pitchFamily="2" charset="0"/>
                <a:ea typeface="Roboto" panose="02000000000000000000" pitchFamily="2" charset="0"/>
              </a:defRPr>
            </a:lvl1pPr>
          </a:lstStyle>
          <a:p>
            <a:r>
              <a:rPr kumimoji="1" lang="en-US" altLang="ja-JP" dirty="0"/>
              <a:t>Sub Tittle</a:t>
            </a:r>
            <a:endParaRPr kumimoji="1" lang="ja-JP" altLang="en-US" dirty="0"/>
          </a:p>
        </p:txBody>
      </p:sp>
      <p:grpSp>
        <p:nvGrpSpPr>
          <p:cNvPr id="7" name="Group 6">
            <a:extLst>
              <a:ext uri="{FF2B5EF4-FFF2-40B4-BE49-F238E27FC236}">
                <a16:creationId xmlns:a16="http://schemas.microsoft.com/office/drawing/2014/main" id="{F4CEC5AF-2628-4E99-AB68-9545D0272BBF}"/>
              </a:ext>
            </a:extLst>
          </p:cNvPr>
          <p:cNvGrpSpPr/>
          <p:nvPr userDrawn="1"/>
        </p:nvGrpSpPr>
        <p:grpSpPr>
          <a:xfrm>
            <a:off x="4465389" y="4084846"/>
            <a:ext cx="1283369" cy="1283369"/>
            <a:chOff x="4465389" y="4084846"/>
            <a:chExt cx="1283369" cy="1283369"/>
          </a:xfrm>
        </p:grpSpPr>
        <p:sp>
          <p:nvSpPr>
            <p:cNvPr id="24" name="Oval 23">
              <a:extLst>
                <a:ext uri="{FF2B5EF4-FFF2-40B4-BE49-F238E27FC236}">
                  <a16:creationId xmlns:a16="http://schemas.microsoft.com/office/drawing/2014/main" id="{BD6BFE35-59ED-4FEB-B13B-6503AE7268A0}"/>
                </a:ext>
              </a:extLst>
            </p:cNvPr>
            <p:cNvSpPr/>
            <p:nvPr userDrawn="1"/>
          </p:nvSpPr>
          <p:spPr>
            <a:xfrm>
              <a:off x="4465389" y="4084846"/>
              <a:ext cx="1283369" cy="1283369"/>
            </a:xfrm>
            <a:prstGeom prst="ellipse">
              <a:avLst/>
            </a:prstGeom>
            <a:solidFill>
              <a:srgbClr val="4EB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descr="Pin">
              <a:extLst>
                <a:ext uri="{FF2B5EF4-FFF2-40B4-BE49-F238E27FC236}">
                  <a16:creationId xmlns:a16="http://schemas.microsoft.com/office/drawing/2014/main" id="{4525B94C-5F0C-4F7D-A506-D23C2A9C7BB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V="1">
              <a:off x="4722788" y="4402633"/>
              <a:ext cx="791679" cy="785511"/>
            </a:xfrm>
            <a:prstGeom prst="rect">
              <a:avLst/>
            </a:prstGeom>
          </p:spPr>
        </p:pic>
      </p:grpSp>
      <p:grpSp>
        <p:nvGrpSpPr>
          <p:cNvPr id="9" name="Group 8">
            <a:extLst>
              <a:ext uri="{FF2B5EF4-FFF2-40B4-BE49-F238E27FC236}">
                <a16:creationId xmlns:a16="http://schemas.microsoft.com/office/drawing/2014/main" id="{06ABBCA6-3131-4FC8-B5F0-D2824D01B9B4}"/>
              </a:ext>
            </a:extLst>
          </p:cNvPr>
          <p:cNvGrpSpPr/>
          <p:nvPr userDrawn="1"/>
        </p:nvGrpSpPr>
        <p:grpSpPr>
          <a:xfrm>
            <a:off x="10671678" y="4044614"/>
            <a:ext cx="1283369" cy="1283369"/>
            <a:chOff x="10671678" y="4044614"/>
            <a:chExt cx="1283369" cy="1283369"/>
          </a:xfrm>
        </p:grpSpPr>
        <p:sp>
          <p:nvSpPr>
            <p:cNvPr id="25" name="Oval 24">
              <a:extLst>
                <a:ext uri="{FF2B5EF4-FFF2-40B4-BE49-F238E27FC236}">
                  <a16:creationId xmlns:a16="http://schemas.microsoft.com/office/drawing/2014/main" id="{00003874-B000-4CFC-902A-10453918008B}"/>
                </a:ext>
              </a:extLst>
            </p:cNvPr>
            <p:cNvSpPr/>
            <p:nvPr userDrawn="1"/>
          </p:nvSpPr>
          <p:spPr>
            <a:xfrm>
              <a:off x="10671678" y="4044614"/>
              <a:ext cx="1283369" cy="1283369"/>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Graphic 26" descr="Direction">
              <a:extLst>
                <a:ext uri="{FF2B5EF4-FFF2-40B4-BE49-F238E27FC236}">
                  <a16:creationId xmlns:a16="http://schemas.microsoft.com/office/drawing/2014/main" id="{97AFDCF0-7A75-42ED-AE8D-C09ADA56DF0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flipV="1">
              <a:off x="10879618" y="4272914"/>
              <a:ext cx="791679" cy="785511"/>
            </a:xfrm>
            <a:prstGeom prst="rect">
              <a:avLst/>
            </a:prstGeom>
          </p:spPr>
        </p:pic>
      </p:grpSp>
    </p:spTree>
    <p:extLst>
      <p:ext uri="{BB962C8B-B14F-4D97-AF65-F5344CB8AC3E}">
        <p14:creationId xmlns:p14="http://schemas.microsoft.com/office/powerpoint/2010/main" val="31930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 calcmode="lin" valueType="num">
                                      <p:cBhvr additive="base">
                                        <p:cTn id="11"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xEl>
                                              <p:pRg st="0" end="0"/>
                                            </p:txEl>
                                          </p:spTgt>
                                        </p:tgtEl>
                                        <p:attrNameLst>
                                          <p:attrName>style.visibility</p:attrName>
                                        </p:attrNameLst>
                                      </p:cBhvr>
                                      <p:to>
                                        <p:strVal val="visible"/>
                                      </p:to>
                                    </p:set>
                                    <p:anim calcmode="lin" valueType="num">
                                      <p:cBhvr additive="base">
                                        <p:cTn id="19"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4" fill="hold" nodeType="after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ppt_x"/>
                                          </p:val>
                                        </p:tav>
                                        <p:tav tm="100000">
                                          <p:val>
                                            <p:strVal val="#ppt_x"/>
                                          </p:val>
                                        </p:tav>
                                      </p:tavLst>
                                    </p:anim>
                                    <p:anim calcmode="lin" valueType="num">
                                      <p:cBhvr additive="base">
                                        <p:cTn id="25" dur="500" fill="hold"/>
                                        <p:tgtEl>
                                          <p:spTgt spid="9"/>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23">
                                            <p:txEl>
                                              <p:pRg st="0" end="0"/>
                                            </p:txEl>
                                          </p:spTgt>
                                        </p:tgtEl>
                                        <p:attrNameLst>
                                          <p:attrName>style.visibility</p:attrName>
                                        </p:attrNameLst>
                                      </p:cBhvr>
                                      <p:to>
                                        <p:strVal val="visible"/>
                                      </p:to>
                                    </p:set>
                                    <p:anim calcmode="lin" valueType="num">
                                      <p:cBhvr additive="base">
                                        <p:cTn id="28"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 calcmode="lin" valueType="num">
                                      <p:cBhvr additive="base">
                                        <p:cTn id="32" dur="500" fill="hold"/>
                                        <p:tgtEl>
                                          <p:spTgt spid="21"/>
                                        </p:tgtEl>
                                        <p:attrNameLst>
                                          <p:attrName>ppt_x</p:attrName>
                                        </p:attrNameLst>
                                      </p:cBhvr>
                                      <p:tavLst>
                                        <p:tav tm="0">
                                          <p:val>
                                            <p:strVal val="#ppt_x"/>
                                          </p:val>
                                        </p:tav>
                                        <p:tav tm="100000">
                                          <p:val>
                                            <p:strVal val="#ppt_x"/>
                                          </p:val>
                                        </p:tav>
                                      </p:tavLst>
                                    </p:anim>
                                    <p:anim calcmode="lin" valueType="num">
                                      <p:cBhvr additive="base">
                                        <p:cTn id="33" dur="500" fill="hold"/>
                                        <p:tgtEl>
                                          <p:spTgt spid="21"/>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 calcmode="lin" valueType="num">
                                      <p:cBhvr additive="base">
                                        <p:cTn id="36"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build="p">
        <p:tmplLst>
          <p:tmpl lvl="1">
            <p:tnLst>
              <p:par>
                <p:cTn presetID="2" presetClass="entr" presetSubtype="4" fill="hold" nodeType="with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fill="hold" nodeType="with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21" grpId="0" animBg="1"/>
      <p:bldP spid="22" grpId="0" build="p">
        <p:tmplLst>
          <p:tmpl lvl="1">
            <p:tnLst>
              <p:par>
                <p:cTn presetID="2" presetClass="entr" presetSubtype="4"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fill="hold" nodeType="with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89A459D-3012-4716-A1EB-F1243785143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7518" b="8107"/>
          <a:stretch/>
        </p:blipFill>
        <p:spPr>
          <a:xfrm>
            <a:off x="0" y="-4"/>
            <a:ext cx="12192000" cy="6858004"/>
          </a:xfrm>
          <a:prstGeom prst="rect">
            <a:avLst/>
          </a:prstGeom>
        </p:spPr>
      </p:pic>
      <p:sp>
        <p:nvSpPr>
          <p:cNvPr id="6" name="Rectangle 5">
            <a:extLst>
              <a:ext uri="{FF2B5EF4-FFF2-40B4-BE49-F238E27FC236}">
                <a16:creationId xmlns:a16="http://schemas.microsoft.com/office/drawing/2014/main" id="{59A2FAE7-2ACF-4577-80D9-B41D0F55B673}"/>
              </a:ext>
            </a:extLst>
          </p:cNvPr>
          <p:cNvSpPr/>
          <p:nvPr userDrawn="1"/>
        </p:nvSpPr>
        <p:spPr>
          <a:xfrm rot="16200000">
            <a:off x="2667002" y="-2667003"/>
            <a:ext cx="6858002" cy="12192001"/>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sp>
        <p:nvSpPr>
          <p:cNvPr id="5" name="Rectangle 4">
            <a:extLst>
              <a:ext uri="{FF2B5EF4-FFF2-40B4-BE49-F238E27FC236}">
                <a16:creationId xmlns:a16="http://schemas.microsoft.com/office/drawing/2014/main" id="{49C3DAE1-DD4A-44AB-BF49-F79D69A6BA71}"/>
              </a:ext>
            </a:extLst>
          </p:cNvPr>
          <p:cNvSpPr/>
          <p:nvPr userDrawn="1"/>
        </p:nvSpPr>
        <p:spPr>
          <a:xfrm>
            <a:off x="0" y="2142697"/>
            <a:ext cx="12192000" cy="3151198"/>
          </a:xfrm>
          <a:prstGeom prst="rect">
            <a:avLst/>
          </a:prstGeom>
          <a:solidFill>
            <a:srgbClr val="303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1B22832-9C89-4680-9ED6-DA5D225603A8}"/>
              </a:ext>
            </a:extLst>
          </p:cNvPr>
          <p:cNvSpPr/>
          <p:nvPr userDrawn="1"/>
        </p:nvSpPr>
        <p:spPr>
          <a:xfrm>
            <a:off x="501175" y="473435"/>
            <a:ext cx="138648" cy="91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5">
            <a:extLst>
              <a:ext uri="{FF2B5EF4-FFF2-40B4-BE49-F238E27FC236}">
                <a16:creationId xmlns:a16="http://schemas.microsoft.com/office/drawing/2014/main" id="{E798E103-5D18-44B4-A5D3-57A8542DAB10}"/>
              </a:ext>
            </a:extLst>
          </p:cNvPr>
          <p:cNvSpPr>
            <a:spLocks noGrp="1"/>
          </p:cNvSpPr>
          <p:nvPr>
            <p:ph type="body" sz="quarter" idx="13" hasCustomPrompt="1"/>
          </p:nvPr>
        </p:nvSpPr>
        <p:spPr>
          <a:xfrm>
            <a:off x="990600" y="473075"/>
            <a:ext cx="6877050" cy="912813"/>
          </a:xfrm>
        </p:spPr>
        <p:txBody>
          <a:bodyPr/>
          <a:lstStyle>
            <a:lvl1pPr marL="0" indent="0">
              <a:buNone/>
              <a:defRPr>
                <a:solidFill>
                  <a:schemeClr val="bg1"/>
                </a:solidFill>
                <a:latin typeface="Roboto" panose="02000000000000000000" pitchFamily="2" charset="0"/>
                <a:ea typeface="Roboto" panose="02000000000000000000" pitchFamily="2" charset="0"/>
              </a:defRPr>
            </a:lvl1pPr>
          </a:lstStyle>
          <a:p>
            <a:pPr lvl="0"/>
            <a:r>
              <a:rPr lang="en-US" dirty="0"/>
              <a:t>Your text here</a:t>
            </a:r>
          </a:p>
        </p:txBody>
      </p:sp>
      <p:sp>
        <p:nvSpPr>
          <p:cNvPr id="13" name="Flowchart: Extract 12">
            <a:extLst>
              <a:ext uri="{FF2B5EF4-FFF2-40B4-BE49-F238E27FC236}">
                <a16:creationId xmlns:a16="http://schemas.microsoft.com/office/drawing/2014/main" id="{00240F31-B662-46A4-BEEE-761765A52748}"/>
              </a:ext>
            </a:extLst>
          </p:cNvPr>
          <p:cNvSpPr/>
          <p:nvPr userDrawn="1"/>
        </p:nvSpPr>
        <p:spPr>
          <a:xfrm rot="16200000">
            <a:off x="286094" y="3375075"/>
            <a:ext cx="722571" cy="686442"/>
          </a:xfrm>
          <a:prstGeom prst="flowChartExtract">
            <a:avLst/>
          </a:prstGeom>
          <a:solidFill>
            <a:srgbClr val="A5E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AEBE47B6-741F-4C9D-AA86-F3A56505DDF3}"/>
              </a:ext>
            </a:extLst>
          </p:cNvPr>
          <p:cNvSpPr>
            <a:spLocks noGrp="1"/>
          </p:cNvSpPr>
          <p:nvPr>
            <p:ph type="body" sz="quarter" idx="14" hasCustomPrompt="1"/>
          </p:nvPr>
        </p:nvSpPr>
        <p:spPr>
          <a:xfrm>
            <a:off x="1294757" y="2649459"/>
            <a:ext cx="2498725" cy="2319208"/>
          </a:xfrm>
        </p:spPr>
        <p:txBody>
          <a:bodyPr>
            <a:normAutofit/>
          </a:bodyPr>
          <a:lstStyle>
            <a:lvl1pPr marL="0" indent="0" algn="ctr">
              <a:buNone/>
              <a:defRPr sz="14000">
                <a:solidFill>
                  <a:schemeClr val="bg1"/>
                </a:solidFill>
                <a:latin typeface="Roboto" panose="02000000000000000000" pitchFamily="2" charset="0"/>
                <a:ea typeface="Roboto" panose="02000000000000000000"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01</a:t>
            </a:r>
          </a:p>
        </p:txBody>
      </p:sp>
      <p:sp>
        <p:nvSpPr>
          <p:cNvPr id="17" name="Text Placeholder 15">
            <a:extLst>
              <a:ext uri="{FF2B5EF4-FFF2-40B4-BE49-F238E27FC236}">
                <a16:creationId xmlns:a16="http://schemas.microsoft.com/office/drawing/2014/main" id="{40B3A478-1F79-4FA7-84F1-54D55B2CB8AD}"/>
              </a:ext>
            </a:extLst>
          </p:cNvPr>
          <p:cNvSpPr>
            <a:spLocks noGrp="1"/>
          </p:cNvSpPr>
          <p:nvPr>
            <p:ph type="body" sz="quarter" idx="16" hasCustomPrompt="1"/>
          </p:nvPr>
        </p:nvSpPr>
        <p:spPr>
          <a:xfrm>
            <a:off x="5104736" y="3269538"/>
            <a:ext cx="6249064" cy="1827881"/>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Roboto" panose="02000000000000000000" pitchFamily="2" charset="0"/>
                <a:ea typeface="Roboto"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ja-JP" dirty="0"/>
              <a:t>Ius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a:t>
            </a:r>
            <a:r>
              <a:rPr lang="en-US" altLang="ja-JP" dirty="0" err="1"/>
              <a:t>Ius</a:t>
            </a:r>
            <a:r>
              <a:rPr lang="en-US" altLang="ja-JP" dirty="0"/>
              <a:t>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ja-JP" dirty="0" err="1"/>
              <a:t>Ius</a:t>
            </a:r>
            <a:r>
              <a:rPr lang="en-US" altLang="ja-JP" dirty="0"/>
              <a:t>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a:t>
            </a:r>
            <a:r>
              <a:rPr lang="en-US" altLang="ja-JP" dirty="0" err="1"/>
              <a:t>Ius</a:t>
            </a:r>
            <a:r>
              <a:rPr lang="en-US" altLang="ja-JP" dirty="0"/>
              <a:t>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a:t>
            </a:r>
            <a:endParaRPr kumimoji="1" lang="ja-JP" alt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ltLang="ja-JP"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1" lang="ja-JP" altLang="en-US" dirty="0"/>
          </a:p>
          <a:p>
            <a:endParaRPr kumimoji="1" lang="ja-JP" altLang="en-US" dirty="0"/>
          </a:p>
        </p:txBody>
      </p:sp>
      <p:sp>
        <p:nvSpPr>
          <p:cNvPr id="18" name="Text Placeholder 15">
            <a:extLst>
              <a:ext uri="{FF2B5EF4-FFF2-40B4-BE49-F238E27FC236}">
                <a16:creationId xmlns:a16="http://schemas.microsoft.com/office/drawing/2014/main" id="{6CB530DD-9941-4632-9080-A386587B1E9E}"/>
              </a:ext>
            </a:extLst>
          </p:cNvPr>
          <p:cNvSpPr>
            <a:spLocks noGrp="1"/>
          </p:cNvSpPr>
          <p:nvPr>
            <p:ph type="body" sz="quarter" idx="15" hasCustomPrompt="1"/>
          </p:nvPr>
        </p:nvSpPr>
        <p:spPr>
          <a:xfrm>
            <a:off x="5088237" y="2649458"/>
            <a:ext cx="4191000" cy="492454"/>
          </a:xfrm>
        </p:spPr>
        <p:txBody>
          <a:bodyPr>
            <a:normAutofit/>
          </a:bodyPr>
          <a:lstStyle>
            <a:lvl1pPr marL="0" indent="0">
              <a:buNone/>
              <a:defRPr sz="2400">
                <a:solidFill>
                  <a:srgbClr val="A5E449"/>
                </a:solidFill>
                <a:latin typeface="Roboto" panose="02000000000000000000" pitchFamily="2" charset="0"/>
                <a:ea typeface="Roboto" panose="02000000000000000000" pitchFamily="2" charset="0"/>
              </a:defRPr>
            </a:lvl1pPr>
          </a:lstStyle>
          <a:p>
            <a:r>
              <a:rPr kumimoji="1" lang="en-US" altLang="ja-JP" dirty="0"/>
              <a:t>Sub Tittle</a:t>
            </a:r>
            <a:endParaRPr kumimoji="1" lang="ja-JP" altLang="en-US" dirty="0"/>
          </a:p>
        </p:txBody>
      </p:sp>
      <p:sp>
        <p:nvSpPr>
          <p:cNvPr id="19" name="Rectangle 18">
            <a:extLst>
              <a:ext uri="{FF2B5EF4-FFF2-40B4-BE49-F238E27FC236}">
                <a16:creationId xmlns:a16="http://schemas.microsoft.com/office/drawing/2014/main" id="{D400AD14-946C-44AA-9134-88BEA9337241}"/>
              </a:ext>
            </a:extLst>
          </p:cNvPr>
          <p:cNvSpPr/>
          <p:nvPr userDrawn="1"/>
        </p:nvSpPr>
        <p:spPr>
          <a:xfrm>
            <a:off x="4862215" y="2615977"/>
            <a:ext cx="138648" cy="91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07740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89A459D-3012-4716-A1EB-F1243785143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7518" b="8107"/>
          <a:stretch/>
        </p:blipFill>
        <p:spPr>
          <a:xfrm>
            <a:off x="0" y="-4"/>
            <a:ext cx="12192000" cy="6858004"/>
          </a:xfrm>
          <a:prstGeom prst="rect">
            <a:avLst/>
          </a:prstGeom>
        </p:spPr>
      </p:pic>
      <p:sp>
        <p:nvSpPr>
          <p:cNvPr id="6" name="Rectangle 5">
            <a:extLst>
              <a:ext uri="{FF2B5EF4-FFF2-40B4-BE49-F238E27FC236}">
                <a16:creationId xmlns:a16="http://schemas.microsoft.com/office/drawing/2014/main" id="{59A2FAE7-2ACF-4577-80D9-B41D0F55B673}"/>
              </a:ext>
            </a:extLst>
          </p:cNvPr>
          <p:cNvSpPr/>
          <p:nvPr userDrawn="1"/>
        </p:nvSpPr>
        <p:spPr>
          <a:xfrm rot="16200000">
            <a:off x="2667002" y="-2667003"/>
            <a:ext cx="6858002" cy="12192001"/>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sp>
        <p:nvSpPr>
          <p:cNvPr id="5" name="Rectangle 4">
            <a:extLst>
              <a:ext uri="{FF2B5EF4-FFF2-40B4-BE49-F238E27FC236}">
                <a16:creationId xmlns:a16="http://schemas.microsoft.com/office/drawing/2014/main" id="{49C3DAE1-DD4A-44AB-BF49-F79D69A6BA71}"/>
              </a:ext>
            </a:extLst>
          </p:cNvPr>
          <p:cNvSpPr/>
          <p:nvPr userDrawn="1"/>
        </p:nvSpPr>
        <p:spPr>
          <a:xfrm>
            <a:off x="0" y="2142697"/>
            <a:ext cx="12192000" cy="3151198"/>
          </a:xfrm>
          <a:prstGeom prst="rect">
            <a:avLst/>
          </a:prstGeom>
          <a:solidFill>
            <a:srgbClr val="303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1B22832-9C89-4680-9ED6-DA5D225603A8}"/>
              </a:ext>
            </a:extLst>
          </p:cNvPr>
          <p:cNvSpPr/>
          <p:nvPr userDrawn="1"/>
        </p:nvSpPr>
        <p:spPr>
          <a:xfrm>
            <a:off x="501175" y="473435"/>
            <a:ext cx="138648" cy="91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5">
            <a:extLst>
              <a:ext uri="{FF2B5EF4-FFF2-40B4-BE49-F238E27FC236}">
                <a16:creationId xmlns:a16="http://schemas.microsoft.com/office/drawing/2014/main" id="{E798E103-5D18-44B4-A5D3-57A8542DAB10}"/>
              </a:ext>
            </a:extLst>
          </p:cNvPr>
          <p:cNvSpPr>
            <a:spLocks noGrp="1"/>
          </p:cNvSpPr>
          <p:nvPr>
            <p:ph type="body" sz="quarter" idx="13" hasCustomPrompt="1"/>
          </p:nvPr>
        </p:nvSpPr>
        <p:spPr>
          <a:xfrm>
            <a:off x="990600" y="473075"/>
            <a:ext cx="6877050" cy="912813"/>
          </a:xfrm>
        </p:spPr>
        <p:txBody>
          <a:bodyPr/>
          <a:lstStyle>
            <a:lvl1pPr marL="0" indent="0">
              <a:buNone/>
              <a:defRPr>
                <a:solidFill>
                  <a:schemeClr val="bg1"/>
                </a:solidFill>
                <a:latin typeface="Roboto" panose="02000000000000000000" pitchFamily="2" charset="0"/>
                <a:ea typeface="Roboto" panose="02000000000000000000" pitchFamily="2" charset="0"/>
              </a:defRPr>
            </a:lvl1pPr>
          </a:lstStyle>
          <a:p>
            <a:pPr lvl="0"/>
            <a:r>
              <a:rPr lang="en-US" dirty="0"/>
              <a:t>Your text here</a:t>
            </a:r>
          </a:p>
        </p:txBody>
      </p:sp>
      <p:sp>
        <p:nvSpPr>
          <p:cNvPr id="13" name="Flowchart: Extract 12">
            <a:extLst>
              <a:ext uri="{FF2B5EF4-FFF2-40B4-BE49-F238E27FC236}">
                <a16:creationId xmlns:a16="http://schemas.microsoft.com/office/drawing/2014/main" id="{00240F31-B662-46A4-BEEE-761765A52748}"/>
              </a:ext>
            </a:extLst>
          </p:cNvPr>
          <p:cNvSpPr/>
          <p:nvPr userDrawn="1"/>
        </p:nvSpPr>
        <p:spPr>
          <a:xfrm rot="16200000">
            <a:off x="286094" y="3375075"/>
            <a:ext cx="722571" cy="686442"/>
          </a:xfrm>
          <a:prstGeom prst="flowChartExtract">
            <a:avLst/>
          </a:prstGeom>
          <a:solidFill>
            <a:srgbClr val="A5E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AEBE47B6-741F-4C9D-AA86-F3A56505DDF3}"/>
              </a:ext>
            </a:extLst>
          </p:cNvPr>
          <p:cNvSpPr>
            <a:spLocks noGrp="1"/>
          </p:cNvSpPr>
          <p:nvPr>
            <p:ph type="body" sz="quarter" idx="14" hasCustomPrompt="1"/>
          </p:nvPr>
        </p:nvSpPr>
        <p:spPr>
          <a:xfrm>
            <a:off x="1294757" y="2649459"/>
            <a:ext cx="2498725" cy="2319208"/>
          </a:xfrm>
        </p:spPr>
        <p:txBody>
          <a:bodyPr>
            <a:normAutofit/>
          </a:bodyPr>
          <a:lstStyle>
            <a:lvl1pPr marL="0" indent="0" algn="ctr">
              <a:buNone/>
              <a:defRPr sz="14000">
                <a:solidFill>
                  <a:schemeClr val="bg1"/>
                </a:solidFill>
                <a:latin typeface="Roboto" panose="02000000000000000000" pitchFamily="2" charset="0"/>
                <a:ea typeface="Roboto" panose="02000000000000000000"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02</a:t>
            </a:r>
          </a:p>
        </p:txBody>
      </p:sp>
      <p:sp>
        <p:nvSpPr>
          <p:cNvPr id="18" name="Text Placeholder 15">
            <a:extLst>
              <a:ext uri="{FF2B5EF4-FFF2-40B4-BE49-F238E27FC236}">
                <a16:creationId xmlns:a16="http://schemas.microsoft.com/office/drawing/2014/main" id="{6CB530DD-9941-4632-9080-A386587B1E9E}"/>
              </a:ext>
            </a:extLst>
          </p:cNvPr>
          <p:cNvSpPr>
            <a:spLocks noGrp="1"/>
          </p:cNvSpPr>
          <p:nvPr>
            <p:ph type="body" sz="quarter" idx="15" hasCustomPrompt="1"/>
          </p:nvPr>
        </p:nvSpPr>
        <p:spPr>
          <a:xfrm>
            <a:off x="4943857" y="2682940"/>
            <a:ext cx="2339258" cy="492454"/>
          </a:xfrm>
        </p:spPr>
        <p:txBody>
          <a:bodyPr>
            <a:normAutofit/>
          </a:bodyPr>
          <a:lstStyle>
            <a:lvl1pPr marL="0" indent="0">
              <a:buNone/>
              <a:defRPr sz="2400">
                <a:solidFill>
                  <a:srgbClr val="A5E449"/>
                </a:solidFill>
                <a:latin typeface="Roboto" panose="02000000000000000000" pitchFamily="2" charset="0"/>
                <a:ea typeface="Roboto" panose="02000000000000000000" pitchFamily="2" charset="0"/>
              </a:defRPr>
            </a:lvl1pPr>
          </a:lstStyle>
          <a:p>
            <a:r>
              <a:rPr kumimoji="1" lang="en-US" altLang="ja-JP" dirty="0"/>
              <a:t>Point 1</a:t>
            </a:r>
            <a:endParaRPr kumimoji="1" lang="ja-JP" altLang="en-US" dirty="0"/>
          </a:p>
        </p:txBody>
      </p:sp>
      <p:sp>
        <p:nvSpPr>
          <p:cNvPr id="19" name="Rectangle 18">
            <a:extLst>
              <a:ext uri="{FF2B5EF4-FFF2-40B4-BE49-F238E27FC236}">
                <a16:creationId xmlns:a16="http://schemas.microsoft.com/office/drawing/2014/main" id="{D400AD14-946C-44AA-9134-88BEA9337241}"/>
              </a:ext>
            </a:extLst>
          </p:cNvPr>
          <p:cNvSpPr/>
          <p:nvPr userDrawn="1"/>
        </p:nvSpPr>
        <p:spPr>
          <a:xfrm>
            <a:off x="4717835" y="2649459"/>
            <a:ext cx="138648" cy="91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15">
            <a:extLst>
              <a:ext uri="{FF2B5EF4-FFF2-40B4-BE49-F238E27FC236}">
                <a16:creationId xmlns:a16="http://schemas.microsoft.com/office/drawing/2014/main" id="{AC8DC0EC-AAFF-4AF4-B425-521199AC30E8}"/>
              </a:ext>
            </a:extLst>
          </p:cNvPr>
          <p:cNvSpPr>
            <a:spLocks noGrp="1"/>
          </p:cNvSpPr>
          <p:nvPr>
            <p:ph type="body" sz="quarter" idx="16" hasCustomPrompt="1"/>
          </p:nvPr>
        </p:nvSpPr>
        <p:spPr>
          <a:xfrm>
            <a:off x="4943857" y="4068833"/>
            <a:ext cx="2339258" cy="492454"/>
          </a:xfrm>
        </p:spPr>
        <p:txBody>
          <a:bodyPr>
            <a:normAutofit/>
          </a:bodyPr>
          <a:lstStyle>
            <a:lvl1pPr marL="0" indent="0">
              <a:buNone/>
              <a:defRPr sz="2400">
                <a:solidFill>
                  <a:srgbClr val="A5E449"/>
                </a:solidFill>
                <a:latin typeface="Roboto" panose="02000000000000000000" pitchFamily="2" charset="0"/>
                <a:ea typeface="Roboto" panose="02000000000000000000" pitchFamily="2" charset="0"/>
              </a:defRPr>
            </a:lvl1pPr>
          </a:lstStyle>
          <a:p>
            <a:r>
              <a:rPr kumimoji="1" lang="en-US" altLang="ja-JP" dirty="0"/>
              <a:t>Point 2</a:t>
            </a:r>
            <a:endParaRPr kumimoji="1" lang="ja-JP" altLang="en-US" dirty="0"/>
          </a:p>
        </p:txBody>
      </p:sp>
      <p:sp>
        <p:nvSpPr>
          <p:cNvPr id="20" name="Rectangle 19">
            <a:extLst>
              <a:ext uri="{FF2B5EF4-FFF2-40B4-BE49-F238E27FC236}">
                <a16:creationId xmlns:a16="http://schemas.microsoft.com/office/drawing/2014/main" id="{F8892F5B-3E34-4FE3-B2C3-552D35CF3CCA}"/>
              </a:ext>
            </a:extLst>
          </p:cNvPr>
          <p:cNvSpPr/>
          <p:nvPr userDrawn="1"/>
        </p:nvSpPr>
        <p:spPr>
          <a:xfrm>
            <a:off x="4717835" y="4035352"/>
            <a:ext cx="138648" cy="91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Placeholder 15">
            <a:extLst>
              <a:ext uri="{FF2B5EF4-FFF2-40B4-BE49-F238E27FC236}">
                <a16:creationId xmlns:a16="http://schemas.microsoft.com/office/drawing/2014/main" id="{235DCFED-A6F3-426B-9629-3B2E0BD06EF9}"/>
              </a:ext>
            </a:extLst>
          </p:cNvPr>
          <p:cNvSpPr>
            <a:spLocks noGrp="1"/>
          </p:cNvSpPr>
          <p:nvPr>
            <p:ph type="body" sz="quarter" idx="17" hasCustomPrompt="1"/>
          </p:nvPr>
        </p:nvSpPr>
        <p:spPr>
          <a:xfrm>
            <a:off x="8776955" y="2708854"/>
            <a:ext cx="2339258" cy="492454"/>
          </a:xfrm>
        </p:spPr>
        <p:txBody>
          <a:bodyPr>
            <a:normAutofit/>
          </a:bodyPr>
          <a:lstStyle>
            <a:lvl1pPr marL="0" indent="0">
              <a:buNone/>
              <a:defRPr sz="2400">
                <a:solidFill>
                  <a:srgbClr val="A5E449"/>
                </a:solidFill>
                <a:latin typeface="Roboto" panose="02000000000000000000" pitchFamily="2" charset="0"/>
                <a:ea typeface="Roboto" panose="02000000000000000000" pitchFamily="2" charset="0"/>
              </a:defRPr>
            </a:lvl1pPr>
          </a:lstStyle>
          <a:p>
            <a:r>
              <a:rPr kumimoji="1" lang="en-US" altLang="ja-JP" dirty="0"/>
              <a:t>Point 3</a:t>
            </a:r>
            <a:endParaRPr kumimoji="1" lang="ja-JP" altLang="en-US" dirty="0"/>
          </a:p>
        </p:txBody>
      </p:sp>
      <p:sp>
        <p:nvSpPr>
          <p:cNvPr id="22" name="Rectangle 21">
            <a:extLst>
              <a:ext uri="{FF2B5EF4-FFF2-40B4-BE49-F238E27FC236}">
                <a16:creationId xmlns:a16="http://schemas.microsoft.com/office/drawing/2014/main" id="{BE8CD91D-768E-4D42-842D-2DF48920BDF7}"/>
              </a:ext>
            </a:extLst>
          </p:cNvPr>
          <p:cNvSpPr/>
          <p:nvPr userDrawn="1"/>
        </p:nvSpPr>
        <p:spPr>
          <a:xfrm>
            <a:off x="8550933" y="2675373"/>
            <a:ext cx="138648" cy="91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 Placeholder 15">
            <a:extLst>
              <a:ext uri="{FF2B5EF4-FFF2-40B4-BE49-F238E27FC236}">
                <a16:creationId xmlns:a16="http://schemas.microsoft.com/office/drawing/2014/main" id="{BD49430F-2967-48F7-8DFE-A37DE06637CC}"/>
              </a:ext>
            </a:extLst>
          </p:cNvPr>
          <p:cNvSpPr>
            <a:spLocks noGrp="1"/>
          </p:cNvSpPr>
          <p:nvPr>
            <p:ph type="body" sz="quarter" idx="18" hasCustomPrompt="1"/>
          </p:nvPr>
        </p:nvSpPr>
        <p:spPr>
          <a:xfrm>
            <a:off x="8776955" y="4094747"/>
            <a:ext cx="2339258" cy="492454"/>
          </a:xfrm>
        </p:spPr>
        <p:txBody>
          <a:bodyPr>
            <a:normAutofit/>
          </a:bodyPr>
          <a:lstStyle>
            <a:lvl1pPr marL="0" indent="0">
              <a:buNone/>
              <a:defRPr sz="2400">
                <a:solidFill>
                  <a:srgbClr val="A5E449"/>
                </a:solidFill>
                <a:latin typeface="Roboto" panose="02000000000000000000" pitchFamily="2" charset="0"/>
                <a:ea typeface="Roboto" panose="02000000000000000000" pitchFamily="2" charset="0"/>
              </a:defRPr>
            </a:lvl1pPr>
          </a:lstStyle>
          <a:p>
            <a:r>
              <a:rPr kumimoji="1" lang="en-US" altLang="ja-JP" dirty="0"/>
              <a:t>Point 4</a:t>
            </a:r>
            <a:endParaRPr kumimoji="1" lang="ja-JP" altLang="en-US" dirty="0"/>
          </a:p>
        </p:txBody>
      </p:sp>
      <p:sp>
        <p:nvSpPr>
          <p:cNvPr id="24" name="Rectangle 23">
            <a:extLst>
              <a:ext uri="{FF2B5EF4-FFF2-40B4-BE49-F238E27FC236}">
                <a16:creationId xmlns:a16="http://schemas.microsoft.com/office/drawing/2014/main" id="{6F4F6B9F-501F-4294-9E8E-8A0B9583E86B}"/>
              </a:ext>
            </a:extLst>
          </p:cNvPr>
          <p:cNvSpPr/>
          <p:nvPr userDrawn="1"/>
        </p:nvSpPr>
        <p:spPr>
          <a:xfrm>
            <a:off x="8550933" y="4061266"/>
            <a:ext cx="138648" cy="91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8AF7A19-A9BB-452F-B5E9-541032D80371}"/>
              </a:ext>
            </a:extLst>
          </p:cNvPr>
          <p:cNvSpPr/>
          <p:nvPr userDrawn="1"/>
        </p:nvSpPr>
        <p:spPr>
          <a:xfrm>
            <a:off x="6495234" y="2842829"/>
            <a:ext cx="1028362" cy="1028362"/>
          </a:xfrm>
          <a:prstGeom prst="ellipse">
            <a:avLst/>
          </a:prstGeom>
          <a:solidFill>
            <a:srgbClr val="A5E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A858A430-EE8A-47E8-80FC-1FEC44C81D83}"/>
              </a:ext>
            </a:extLst>
          </p:cNvPr>
          <p:cNvSpPr/>
          <p:nvPr userDrawn="1"/>
        </p:nvSpPr>
        <p:spPr>
          <a:xfrm>
            <a:off x="10253851" y="2842829"/>
            <a:ext cx="1028362" cy="1028362"/>
          </a:xfrm>
          <a:prstGeom prst="ellipse">
            <a:avLst/>
          </a:prstGeom>
          <a:solidFill>
            <a:srgbClr val="77C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FB53A427-033B-4E0C-8075-E7ABB5861FDD}"/>
              </a:ext>
            </a:extLst>
          </p:cNvPr>
          <p:cNvSpPr/>
          <p:nvPr userDrawn="1"/>
        </p:nvSpPr>
        <p:spPr>
          <a:xfrm>
            <a:off x="6495234" y="4136871"/>
            <a:ext cx="1028362" cy="1028362"/>
          </a:xfrm>
          <a:prstGeom prst="ellipse">
            <a:avLst/>
          </a:prstGeom>
          <a:solidFill>
            <a:srgbClr val="65AE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CBCEF46-82D0-42D4-9564-6F0B16A128F0}"/>
              </a:ext>
            </a:extLst>
          </p:cNvPr>
          <p:cNvSpPr/>
          <p:nvPr userDrawn="1"/>
        </p:nvSpPr>
        <p:spPr>
          <a:xfrm>
            <a:off x="10253851" y="4136871"/>
            <a:ext cx="1028362" cy="1028362"/>
          </a:xfrm>
          <a:prstGeom prst="ellipse">
            <a:avLst/>
          </a:prstGeom>
          <a:solidFill>
            <a:srgbClr val="239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Wireless router">
            <a:extLst>
              <a:ext uri="{FF2B5EF4-FFF2-40B4-BE49-F238E27FC236}">
                <a16:creationId xmlns:a16="http://schemas.microsoft.com/office/drawing/2014/main" id="{AD40D27D-70E2-472D-B575-BC909E9434F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57043" y="2984767"/>
            <a:ext cx="721854" cy="721854"/>
          </a:xfrm>
          <a:prstGeom prst="rect">
            <a:avLst/>
          </a:prstGeom>
        </p:spPr>
      </p:pic>
      <p:pic>
        <p:nvPicPr>
          <p:cNvPr id="30" name="Graphic 29" descr="Camera">
            <a:extLst>
              <a:ext uri="{FF2B5EF4-FFF2-40B4-BE49-F238E27FC236}">
                <a16:creationId xmlns:a16="http://schemas.microsoft.com/office/drawing/2014/main" id="{CBED0C6D-00E0-4211-A0D5-698A0AEF6FA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407105" y="4245660"/>
            <a:ext cx="721854" cy="721854"/>
          </a:xfrm>
          <a:prstGeom prst="rect">
            <a:avLst/>
          </a:prstGeom>
        </p:spPr>
      </p:pic>
      <p:pic>
        <p:nvPicPr>
          <p:cNvPr id="31" name="Graphic 30" descr="Tablet">
            <a:extLst>
              <a:ext uri="{FF2B5EF4-FFF2-40B4-BE49-F238E27FC236}">
                <a16:creationId xmlns:a16="http://schemas.microsoft.com/office/drawing/2014/main" id="{45AB6CF7-7F71-484D-8BA7-4F59CEC69A2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50148" y="4308782"/>
            <a:ext cx="721854" cy="721854"/>
          </a:xfrm>
          <a:prstGeom prst="rect">
            <a:avLst/>
          </a:prstGeom>
        </p:spPr>
      </p:pic>
      <p:pic>
        <p:nvPicPr>
          <p:cNvPr id="32" name="Graphic 31" descr="Link">
            <a:extLst>
              <a:ext uri="{FF2B5EF4-FFF2-40B4-BE49-F238E27FC236}">
                <a16:creationId xmlns:a16="http://schemas.microsoft.com/office/drawing/2014/main" id="{B7826F90-6D06-4602-9AD9-A5F5D4E86B95}"/>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407105" y="3010681"/>
            <a:ext cx="721854" cy="721854"/>
          </a:xfrm>
          <a:prstGeom prst="rect">
            <a:avLst/>
          </a:prstGeom>
        </p:spPr>
      </p:pic>
    </p:spTree>
    <p:extLst>
      <p:ext uri="{BB962C8B-B14F-4D97-AF65-F5344CB8AC3E}">
        <p14:creationId xmlns:p14="http://schemas.microsoft.com/office/powerpoint/2010/main" val="33595325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89A459D-3012-4716-A1EB-F12437851439}"/>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7518" b="8107"/>
          <a:stretch/>
        </p:blipFill>
        <p:spPr>
          <a:xfrm>
            <a:off x="0" y="-4"/>
            <a:ext cx="12192000" cy="6858004"/>
          </a:xfrm>
          <a:prstGeom prst="rect">
            <a:avLst/>
          </a:prstGeom>
        </p:spPr>
      </p:pic>
      <p:sp>
        <p:nvSpPr>
          <p:cNvPr id="6" name="Rectangle 5">
            <a:extLst>
              <a:ext uri="{FF2B5EF4-FFF2-40B4-BE49-F238E27FC236}">
                <a16:creationId xmlns:a16="http://schemas.microsoft.com/office/drawing/2014/main" id="{59A2FAE7-2ACF-4577-80D9-B41D0F55B673}"/>
              </a:ext>
            </a:extLst>
          </p:cNvPr>
          <p:cNvSpPr/>
          <p:nvPr userDrawn="1"/>
        </p:nvSpPr>
        <p:spPr>
          <a:xfrm rot="16200000">
            <a:off x="2667002" y="-2667003"/>
            <a:ext cx="6858002" cy="12192001"/>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sp>
        <p:nvSpPr>
          <p:cNvPr id="5" name="Rectangle 4">
            <a:extLst>
              <a:ext uri="{FF2B5EF4-FFF2-40B4-BE49-F238E27FC236}">
                <a16:creationId xmlns:a16="http://schemas.microsoft.com/office/drawing/2014/main" id="{49C3DAE1-DD4A-44AB-BF49-F79D69A6BA71}"/>
              </a:ext>
            </a:extLst>
          </p:cNvPr>
          <p:cNvSpPr/>
          <p:nvPr userDrawn="1"/>
        </p:nvSpPr>
        <p:spPr>
          <a:xfrm>
            <a:off x="0" y="2142697"/>
            <a:ext cx="12192000" cy="3151198"/>
          </a:xfrm>
          <a:prstGeom prst="rect">
            <a:avLst/>
          </a:prstGeom>
          <a:solidFill>
            <a:srgbClr val="303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1B22832-9C89-4680-9ED6-DA5D225603A8}"/>
              </a:ext>
            </a:extLst>
          </p:cNvPr>
          <p:cNvSpPr/>
          <p:nvPr userDrawn="1"/>
        </p:nvSpPr>
        <p:spPr>
          <a:xfrm>
            <a:off x="501175" y="473435"/>
            <a:ext cx="138648" cy="91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5">
            <a:extLst>
              <a:ext uri="{FF2B5EF4-FFF2-40B4-BE49-F238E27FC236}">
                <a16:creationId xmlns:a16="http://schemas.microsoft.com/office/drawing/2014/main" id="{E798E103-5D18-44B4-A5D3-57A8542DAB10}"/>
              </a:ext>
            </a:extLst>
          </p:cNvPr>
          <p:cNvSpPr>
            <a:spLocks noGrp="1"/>
          </p:cNvSpPr>
          <p:nvPr>
            <p:ph type="body" sz="quarter" idx="13" hasCustomPrompt="1"/>
          </p:nvPr>
        </p:nvSpPr>
        <p:spPr>
          <a:xfrm>
            <a:off x="990600" y="473075"/>
            <a:ext cx="6877050" cy="912813"/>
          </a:xfrm>
        </p:spPr>
        <p:txBody>
          <a:bodyPr/>
          <a:lstStyle>
            <a:lvl1pPr marL="0" indent="0">
              <a:buNone/>
              <a:defRPr>
                <a:solidFill>
                  <a:schemeClr val="bg1"/>
                </a:solidFill>
                <a:latin typeface="Roboto" panose="02000000000000000000" pitchFamily="2" charset="0"/>
                <a:ea typeface="Roboto" panose="02000000000000000000" pitchFamily="2" charset="0"/>
              </a:defRPr>
            </a:lvl1pPr>
          </a:lstStyle>
          <a:p>
            <a:pPr lvl="0"/>
            <a:r>
              <a:rPr lang="en-US" dirty="0"/>
              <a:t>Your text here</a:t>
            </a:r>
          </a:p>
        </p:txBody>
      </p:sp>
      <p:sp>
        <p:nvSpPr>
          <p:cNvPr id="13" name="Flowchart: Extract 12">
            <a:extLst>
              <a:ext uri="{FF2B5EF4-FFF2-40B4-BE49-F238E27FC236}">
                <a16:creationId xmlns:a16="http://schemas.microsoft.com/office/drawing/2014/main" id="{00240F31-B662-46A4-BEEE-761765A52748}"/>
              </a:ext>
            </a:extLst>
          </p:cNvPr>
          <p:cNvSpPr/>
          <p:nvPr userDrawn="1"/>
        </p:nvSpPr>
        <p:spPr>
          <a:xfrm rot="16200000">
            <a:off x="286094" y="3375075"/>
            <a:ext cx="722571" cy="686442"/>
          </a:xfrm>
          <a:prstGeom prst="flowChartExtract">
            <a:avLst/>
          </a:prstGeom>
          <a:solidFill>
            <a:srgbClr val="A5E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AEBE47B6-741F-4C9D-AA86-F3A56505DDF3}"/>
              </a:ext>
            </a:extLst>
          </p:cNvPr>
          <p:cNvSpPr>
            <a:spLocks noGrp="1"/>
          </p:cNvSpPr>
          <p:nvPr>
            <p:ph type="body" sz="quarter" idx="14" hasCustomPrompt="1"/>
          </p:nvPr>
        </p:nvSpPr>
        <p:spPr>
          <a:xfrm>
            <a:off x="1294757" y="2649459"/>
            <a:ext cx="2498725" cy="2319208"/>
          </a:xfrm>
        </p:spPr>
        <p:txBody>
          <a:bodyPr>
            <a:normAutofit/>
          </a:bodyPr>
          <a:lstStyle>
            <a:lvl1pPr marL="0" indent="0" algn="ctr">
              <a:buNone/>
              <a:defRPr sz="14000">
                <a:solidFill>
                  <a:schemeClr val="bg1"/>
                </a:solidFill>
                <a:latin typeface="Roboto" panose="02000000000000000000" pitchFamily="2" charset="0"/>
                <a:ea typeface="Roboto" panose="02000000000000000000"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03</a:t>
            </a:r>
          </a:p>
        </p:txBody>
      </p:sp>
      <p:sp>
        <p:nvSpPr>
          <p:cNvPr id="8" name="Picture Placeholder 7">
            <a:extLst>
              <a:ext uri="{FF2B5EF4-FFF2-40B4-BE49-F238E27FC236}">
                <a16:creationId xmlns:a16="http://schemas.microsoft.com/office/drawing/2014/main" id="{C83A8898-EF5A-4296-A8C7-772B91AFD0E6}"/>
              </a:ext>
            </a:extLst>
          </p:cNvPr>
          <p:cNvSpPr>
            <a:spLocks noGrp="1"/>
          </p:cNvSpPr>
          <p:nvPr>
            <p:ph type="pic" sz="quarter" idx="15" hasCustomPrompt="1"/>
          </p:nvPr>
        </p:nvSpPr>
        <p:spPr>
          <a:xfrm>
            <a:off x="4876800" y="2649459"/>
            <a:ext cx="1395413" cy="1265237"/>
          </a:xfrm>
        </p:spPr>
        <p:txBody>
          <a:bodyPr/>
          <a:lstStyle>
            <a:lvl1pPr marL="0" indent="0">
              <a:buNone/>
              <a:defRPr>
                <a:solidFill>
                  <a:schemeClr val="bg1"/>
                </a:solidFill>
              </a:defRPr>
            </a:lvl1pPr>
          </a:lstStyle>
          <a:p>
            <a:r>
              <a:rPr lang="en-US" dirty="0"/>
              <a:t>Picture</a:t>
            </a:r>
          </a:p>
        </p:txBody>
      </p:sp>
      <p:sp>
        <p:nvSpPr>
          <p:cNvPr id="33" name="Picture Placeholder 7">
            <a:extLst>
              <a:ext uri="{FF2B5EF4-FFF2-40B4-BE49-F238E27FC236}">
                <a16:creationId xmlns:a16="http://schemas.microsoft.com/office/drawing/2014/main" id="{EDC3746D-5B7A-4DDF-940E-39E1AB04E037}"/>
              </a:ext>
            </a:extLst>
          </p:cNvPr>
          <p:cNvSpPr>
            <a:spLocks noGrp="1"/>
          </p:cNvSpPr>
          <p:nvPr>
            <p:ph type="pic" sz="quarter" idx="16" hasCustomPrompt="1"/>
          </p:nvPr>
        </p:nvSpPr>
        <p:spPr>
          <a:xfrm>
            <a:off x="7455693" y="2649459"/>
            <a:ext cx="1395413" cy="1265237"/>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Picture</a:t>
            </a:r>
          </a:p>
          <a:p>
            <a:endParaRPr lang="en-US" dirty="0"/>
          </a:p>
        </p:txBody>
      </p:sp>
      <p:sp>
        <p:nvSpPr>
          <p:cNvPr id="34" name="Picture Placeholder 7">
            <a:extLst>
              <a:ext uri="{FF2B5EF4-FFF2-40B4-BE49-F238E27FC236}">
                <a16:creationId xmlns:a16="http://schemas.microsoft.com/office/drawing/2014/main" id="{C17ECCB8-D135-4340-BA38-5EFFB218B69A}"/>
              </a:ext>
            </a:extLst>
          </p:cNvPr>
          <p:cNvSpPr>
            <a:spLocks noGrp="1"/>
          </p:cNvSpPr>
          <p:nvPr>
            <p:ph type="pic" sz="quarter" idx="17" hasCustomPrompt="1"/>
          </p:nvPr>
        </p:nvSpPr>
        <p:spPr>
          <a:xfrm>
            <a:off x="10030450" y="2649459"/>
            <a:ext cx="1395413" cy="1265237"/>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Picture</a:t>
            </a:r>
          </a:p>
          <a:p>
            <a:endParaRPr lang="en-US" dirty="0"/>
          </a:p>
        </p:txBody>
      </p:sp>
      <p:sp>
        <p:nvSpPr>
          <p:cNvPr id="35" name="Text Placeholder 15">
            <a:extLst>
              <a:ext uri="{FF2B5EF4-FFF2-40B4-BE49-F238E27FC236}">
                <a16:creationId xmlns:a16="http://schemas.microsoft.com/office/drawing/2014/main" id="{F3A55476-F16E-49D8-836B-AFC194DE016B}"/>
              </a:ext>
            </a:extLst>
          </p:cNvPr>
          <p:cNvSpPr>
            <a:spLocks noGrp="1"/>
          </p:cNvSpPr>
          <p:nvPr>
            <p:ph type="body" sz="quarter" idx="18" hasCustomPrompt="1"/>
          </p:nvPr>
        </p:nvSpPr>
        <p:spPr>
          <a:xfrm>
            <a:off x="4891497" y="4150041"/>
            <a:ext cx="1380716" cy="591764"/>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A5E449"/>
                </a:solidFill>
                <a:latin typeface="Roboto" panose="02000000000000000000" pitchFamily="2" charset="0"/>
                <a:ea typeface="Roboto"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dirty="0"/>
              <a:t>Title Here</a:t>
            </a:r>
            <a:endParaRPr kumimoji="1" lang="ja-JP" altLang="en-US" dirty="0"/>
          </a:p>
          <a:p>
            <a:endParaRPr kumimoji="1" lang="ja-JP" altLang="en-US" dirty="0"/>
          </a:p>
        </p:txBody>
      </p:sp>
      <p:sp>
        <p:nvSpPr>
          <p:cNvPr id="36" name="Text Placeholder 15">
            <a:extLst>
              <a:ext uri="{FF2B5EF4-FFF2-40B4-BE49-F238E27FC236}">
                <a16:creationId xmlns:a16="http://schemas.microsoft.com/office/drawing/2014/main" id="{35C30097-4E2D-46EB-93CF-85B83149DEB1}"/>
              </a:ext>
            </a:extLst>
          </p:cNvPr>
          <p:cNvSpPr>
            <a:spLocks noGrp="1"/>
          </p:cNvSpPr>
          <p:nvPr>
            <p:ph type="body" sz="quarter" idx="19" hasCustomPrompt="1"/>
          </p:nvPr>
        </p:nvSpPr>
        <p:spPr>
          <a:xfrm>
            <a:off x="7470390" y="4150041"/>
            <a:ext cx="1380716" cy="591764"/>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A5E449"/>
                </a:solidFill>
                <a:latin typeface="Roboto" panose="02000000000000000000" pitchFamily="2" charset="0"/>
                <a:ea typeface="Roboto"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dirty="0"/>
              <a:t>Title Here</a:t>
            </a:r>
            <a:endParaRPr kumimoji="1" lang="ja-JP" altLang="en-US" dirty="0"/>
          </a:p>
          <a:p>
            <a:endParaRPr kumimoji="1" lang="ja-JP" altLang="en-US" dirty="0"/>
          </a:p>
        </p:txBody>
      </p:sp>
      <p:sp>
        <p:nvSpPr>
          <p:cNvPr id="37" name="Text Placeholder 15">
            <a:extLst>
              <a:ext uri="{FF2B5EF4-FFF2-40B4-BE49-F238E27FC236}">
                <a16:creationId xmlns:a16="http://schemas.microsoft.com/office/drawing/2014/main" id="{DC817935-2024-4997-A520-77B3D828BDBB}"/>
              </a:ext>
            </a:extLst>
          </p:cNvPr>
          <p:cNvSpPr>
            <a:spLocks noGrp="1"/>
          </p:cNvSpPr>
          <p:nvPr>
            <p:ph type="body" sz="quarter" idx="20" hasCustomPrompt="1"/>
          </p:nvPr>
        </p:nvSpPr>
        <p:spPr>
          <a:xfrm>
            <a:off x="10037798" y="4150041"/>
            <a:ext cx="1380716" cy="591764"/>
          </a:xfrm>
        </p:spPr>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rgbClr val="A5E449"/>
                </a:solidFill>
                <a:latin typeface="Roboto" panose="02000000000000000000" pitchFamily="2" charset="0"/>
                <a:ea typeface="Roboto"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ja-JP" dirty="0"/>
              <a:t>Title Here</a:t>
            </a:r>
            <a:endParaRPr kumimoji="1" lang="ja-JP" altLang="en-US" dirty="0"/>
          </a:p>
          <a:p>
            <a:endParaRPr kumimoji="1" lang="ja-JP" altLang="en-US" dirty="0"/>
          </a:p>
        </p:txBody>
      </p:sp>
      <p:sp>
        <p:nvSpPr>
          <p:cNvPr id="38" name="Rectangle 37">
            <a:extLst>
              <a:ext uri="{FF2B5EF4-FFF2-40B4-BE49-F238E27FC236}">
                <a16:creationId xmlns:a16="http://schemas.microsoft.com/office/drawing/2014/main" id="{323DC82F-4AC1-4612-88FE-5FE33C2E523D}"/>
              </a:ext>
            </a:extLst>
          </p:cNvPr>
          <p:cNvSpPr/>
          <p:nvPr userDrawn="1"/>
        </p:nvSpPr>
        <p:spPr>
          <a:xfrm>
            <a:off x="4668827" y="2615977"/>
            <a:ext cx="138648" cy="91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14EFB8C-24FE-4858-A973-364949C7EDAB}"/>
              </a:ext>
            </a:extLst>
          </p:cNvPr>
          <p:cNvSpPr/>
          <p:nvPr userDrawn="1"/>
        </p:nvSpPr>
        <p:spPr>
          <a:xfrm>
            <a:off x="7225091" y="2615977"/>
            <a:ext cx="138648" cy="91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6534B41F-BDA9-4557-AD9C-03F6874F8F3C}"/>
              </a:ext>
            </a:extLst>
          </p:cNvPr>
          <p:cNvSpPr/>
          <p:nvPr userDrawn="1"/>
        </p:nvSpPr>
        <p:spPr>
          <a:xfrm>
            <a:off x="9822477" y="2615977"/>
            <a:ext cx="138648" cy="91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28694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2D7D1-060B-4CB7-8564-05B0AA1485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DEB1E8-A5F3-4D6E-AE02-791723DE17E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EF4FD6-CD06-42A8-A8D6-12376087CB5C}"/>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5" name="Footer Placeholder 4">
            <a:extLst>
              <a:ext uri="{FF2B5EF4-FFF2-40B4-BE49-F238E27FC236}">
                <a16:creationId xmlns:a16="http://schemas.microsoft.com/office/drawing/2014/main" id="{20BDD680-9A1F-43A0-8E26-D0432F3B78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079E67-0D43-42AB-8335-2FC05F184DD5}"/>
              </a:ext>
            </a:extLst>
          </p:cNvPr>
          <p:cNvSpPr>
            <a:spLocks noGrp="1"/>
          </p:cNvSpPr>
          <p:nvPr>
            <p:ph type="sldNum" sz="quarter" idx="12"/>
          </p:nvPr>
        </p:nvSpPr>
        <p:spPr/>
        <p:txBody>
          <a:bodyPr/>
          <a:lstStyle/>
          <a:p>
            <a:fld id="{5B485F28-AC2A-425A-AF60-5600676CAAF7}" type="slidenum">
              <a:rPr lang="en-US" smtClean="0"/>
              <a:t>‹#›</a:t>
            </a:fld>
            <a:endParaRPr lang="en-US"/>
          </a:p>
        </p:txBody>
      </p:sp>
    </p:spTree>
    <p:extLst>
      <p:ext uri="{BB962C8B-B14F-4D97-AF65-F5344CB8AC3E}">
        <p14:creationId xmlns:p14="http://schemas.microsoft.com/office/powerpoint/2010/main" val="35412227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3292425-5E8A-49BB-B72D-D70868E4A955}"/>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6957" b="8551"/>
          <a:stretch/>
        </p:blipFill>
        <p:spPr>
          <a:xfrm>
            <a:off x="0" y="-1"/>
            <a:ext cx="12192000" cy="6858001"/>
          </a:xfrm>
          <a:prstGeom prst="rect">
            <a:avLst/>
          </a:prstGeom>
        </p:spPr>
      </p:pic>
      <p:sp>
        <p:nvSpPr>
          <p:cNvPr id="6" name="Rectangle 5">
            <a:extLst>
              <a:ext uri="{FF2B5EF4-FFF2-40B4-BE49-F238E27FC236}">
                <a16:creationId xmlns:a16="http://schemas.microsoft.com/office/drawing/2014/main" id="{59A2FAE7-2ACF-4577-80D9-B41D0F55B673}"/>
              </a:ext>
            </a:extLst>
          </p:cNvPr>
          <p:cNvSpPr/>
          <p:nvPr userDrawn="1"/>
        </p:nvSpPr>
        <p:spPr>
          <a:xfrm rot="16200000">
            <a:off x="2656118" y="-2666999"/>
            <a:ext cx="6858002" cy="12192001"/>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sp>
        <p:nvSpPr>
          <p:cNvPr id="5" name="Rectangle 4">
            <a:extLst>
              <a:ext uri="{FF2B5EF4-FFF2-40B4-BE49-F238E27FC236}">
                <a16:creationId xmlns:a16="http://schemas.microsoft.com/office/drawing/2014/main" id="{49C3DAE1-DD4A-44AB-BF49-F79D69A6BA71}"/>
              </a:ext>
            </a:extLst>
          </p:cNvPr>
          <p:cNvSpPr/>
          <p:nvPr userDrawn="1"/>
        </p:nvSpPr>
        <p:spPr>
          <a:xfrm>
            <a:off x="-10882" y="2142697"/>
            <a:ext cx="12202882" cy="3151198"/>
          </a:xfrm>
          <a:prstGeom prst="rect">
            <a:avLst/>
          </a:prstGeom>
          <a:solidFill>
            <a:srgbClr val="303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1B22832-9C89-4680-9ED6-DA5D225603A8}"/>
              </a:ext>
            </a:extLst>
          </p:cNvPr>
          <p:cNvSpPr/>
          <p:nvPr userDrawn="1"/>
        </p:nvSpPr>
        <p:spPr>
          <a:xfrm>
            <a:off x="501175" y="473435"/>
            <a:ext cx="138648" cy="91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5">
            <a:extLst>
              <a:ext uri="{FF2B5EF4-FFF2-40B4-BE49-F238E27FC236}">
                <a16:creationId xmlns:a16="http://schemas.microsoft.com/office/drawing/2014/main" id="{E798E103-5D18-44B4-A5D3-57A8542DAB10}"/>
              </a:ext>
            </a:extLst>
          </p:cNvPr>
          <p:cNvSpPr>
            <a:spLocks noGrp="1"/>
          </p:cNvSpPr>
          <p:nvPr>
            <p:ph type="body" sz="quarter" idx="13" hasCustomPrompt="1"/>
          </p:nvPr>
        </p:nvSpPr>
        <p:spPr>
          <a:xfrm>
            <a:off x="990600" y="473075"/>
            <a:ext cx="6877050" cy="912813"/>
          </a:xfrm>
        </p:spPr>
        <p:txBody>
          <a:bodyPr/>
          <a:lstStyle>
            <a:lvl1pPr marL="0" indent="0">
              <a:buNone/>
              <a:defRPr>
                <a:solidFill>
                  <a:schemeClr val="bg1"/>
                </a:solidFill>
                <a:latin typeface="Roboto" panose="02000000000000000000" pitchFamily="2" charset="0"/>
                <a:ea typeface="Roboto" panose="02000000000000000000" pitchFamily="2" charset="0"/>
              </a:defRPr>
            </a:lvl1pPr>
          </a:lstStyle>
          <a:p>
            <a:pPr lvl="0"/>
            <a:r>
              <a:rPr lang="en-US" dirty="0"/>
              <a:t>Your text here</a:t>
            </a:r>
          </a:p>
        </p:txBody>
      </p:sp>
      <p:sp>
        <p:nvSpPr>
          <p:cNvPr id="13" name="Flowchart: Extract 12">
            <a:extLst>
              <a:ext uri="{FF2B5EF4-FFF2-40B4-BE49-F238E27FC236}">
                <a16:creationId xmlns:a16="http://schemas.microsoft.com/office/drawing/2014/main" id="{00240F31-B662-46A4-BEEE-761765A52748}"/>
              </a:ext>
            </a:extLst>
          </p:cNvPr>
          <p:cNvSpPr/>
          <p:nvPr userDrawn="1"/>
        </p:nvSpPr>
        <p:spPr>
          <a:xfrm rot="16200000">
            <a:off x="286094" y="3375075"/>
            <a:ext cx="722571" cy="686442"/>
          </a:xfrm>
          <a:prstGeom prst="flowChartExtract">
            <a:avLst/>
          </a:prstGeom>
          <a:solidFill>
            <a:srgbClr val="A5E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AEBE47B6-741F-4C9D-AA86-F3A56505DDF3}"/>
              </a:ext>
            </a:extLst>
          </p:cNvPr>
          <p:cNvSpPr>
            <a:spLocks noGrp="1"/>
          </p:cNvSpPr>
          <p:nvPr>
            <p:ph type="body" sz="quarter" idx="14" hasCustomPrompt="1"/>
          </p:nvPr>
        </p:nvSpPr>
        <p:spPr>
          <a:xfrm>
            <a:off x="1294757" y="2649459"/>
            <a:ext cx="2498725" cy="2319208"/>
          </a:xfrm>
        </p:spPr>
        <p:txBody>
          <a:bodyPr>
            <a:normAutofit/>
          </a:bodyPr>
          <a:lstStyle>
            <a:lvl1pPr marL="0" indent="0" algn="ctr">
              <a:buNone/>
              <a:defRPr sz="14000">
                <a:solidFill>
                  <a:schemeClr val="bg1"/>
                </a:solidFill>
                <a:latin typeface="Roboto" panose="02000000000000000000" pitchFamily="2" charset="0"/>
                <a:ea typeface="Roboto" panose="02000000000000000000"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04</a:t>
            </a:r>
          </a:p>
        </p:txBody>
      </p:sp>
      <p:pic>
        <p:nvPicPr>
          <p:cNvPr id="21" name="Graphic 20" descr="Marker">
            <a:extLst>
              <a:ext uri="{FF2B5EF4-FFF2-40B4-BE49-F238E27FC236}">
                <a16:creationId xmlns:a16="http://schemas.microsoft.com/office/drawing/2014/main" id="{2D02CE56-44CF-4ECD-BA3C-36A881FC5F9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800000" flipV="1">
            <a:off x="10384404" y="2538306"/>
            <a:ext cx="914400" cy="907276"/>
          </a:xfrm>
          <a:prstGeom prst="rect">
            <a:avLst/>
          </a:prstGeom>
        </p:spPr>
      </p:pic>
      <p:pic>
        <p:nvPicPr>
          <p:cNvPr id="22" name="Graphic 21" descr="Map with pin">
            <a:extLst>
              <a:ext uri="{FF2B5EF4-FFF2-40B4-BE49-F238E27FC236}">
                <a16:creationId xmlns:a16="http://schemas.microsoft.com/office/drawing/2014/main" id="{845AA078-4379-46A6-B39B-1D7253A89D8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flipV="1">
            <a:off x="7639050" y="2538305"/>
            <a:ext cx="914400" cy="907276"/>
          </a:xfrm>
          <a:prstGeom prst="rect">
            <a:avLst/>
          </a:prstGeom>
        </p:spPr>
      </p:pic>
      <p:pic>
        <p:nvPicPr>
          <p:cNvPr id="23" name="Graphic 22" descr="Pin">
            <a:extLst>
              <a:ext uri="{FF2B5EF4-FFF2-40B4-BE49-F238E27FC236}">
                <a16:creationId xmlns:a16="http://schemas.microsoft.com/office/drawing/2014/main" id="{DD7A3D47-495E-4F45-BDCF-F98B03EAE66A}"/>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flipV="1">
            <a:off x="4893696" y="2538305"/>
            <a:ext cx="914400" cy="907276"/>
          </a:xfrm>
          <a:prstGeom prst="rect">
            <a:avLst/>
          </a:prstGeom>
        </p:spPr>
      </p:pic>
      <p:sp>
        <p:nvSpPr>
          <p:cNvPr id="16" name="Text Placeholder 15">
            <a:extLst>
              <a:ext uri="{FF2B5EF4-FFF2-40B4-BE49-F238E27FC236}">
                <a16:creationId xmlns:a16="http://schemas.microsoft.com/office/drawing/2014/main" id="{FB7EA1A7-29A7-45A8-8714-B5D6E2149312}"/>
              </a:ext>
            </a:extLst>
          </p:cNvPr>
          <p:cNvSpPr>
            <a:spLocks noGrp="1"/>
          </p:cNvSpPr>
          <p:nvPr>
            <p:ph type="body" sz="quarter" idx="15" hasCustomPrompt="1"/>
          </p:nvPr>
        </p:nvSpPr>
        <p:spPr>
          <a:xfrm>
            <a:off x="4707877" y="3809063"/>
            <a:ext cx="6891045" cy="1214438"/>
          </a:xfrm>
        </p:spPr>
        <p:txBody>
          <a:bodyPr/>
          <a:lstStyle>
            <a:lvl1pPr marL="0" marR="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bg1"/>
                </a:solidFill>
                <a:latin typeface="Roboto Condensed Light" panose="02000000000000000000" pitchFamily="2" charset="0"/>
                <a:ea typeface="Roboto Condensed Light"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ja-JP" dirty="0"/>
              <a:t>Ius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Ius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a:t>
            </a:r>
          </a:p>
          <a:p>
            <a:pPr lvl="0"/>
            <a:endParaRPr lang="en-US" dirty="0"/>
          </a:p>
        </p:txBody>
      </p:sp>
    </p:spTree>
    <p:extLst>
      <p:ext uri="{BB962C8B-B14F-4D97-AF65-F5344CB8AC3E}">
        <p14:creationId xmlns:p14="http://schemas.microsoft.com/office/powerpoint/2010/main" val="402627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fltVal val="0"/>
                                          </p:val>
                                        </p:tav>
                                        <p:tav tm="100000">
                                          <p:val>
                                            <p:strVal val="#ppt_w"/>
                                          </p:val>
                                        </p:tav>
                                      </p:tavLst>
                                    </p:anim>
                                    <p:anim calcmode="lin" valueType="num">
                                      <p:cBhvr>
                                        <p:cTn id="14" dur="500" fill="hold"/>
                                        <p:tgtEl>
                                          <p:spTgt spid="22"/>
                                        </p:tgtEl>
                                        <p:attrNameLst>
                                          <p:attrName>ppt_h</p:attrName>
                                        </p:attrNameLst>
                                      </p:cBhvr>
                                      <p:tavLst>
                                        <p:tav tm="0">
                                          <p:val>
                                            <p:fltVal val="0"/>
                                          </p:val>
                                        </p:tav>
                                        <p:tav tm="100000">
                                          <p:val>
                                            <p:strVal val="#ppt_h"/>
                                          </p:val>
                                        </p:tav>
                                      </p:tavLst>
                                    </p:anim>
                                    <p:animEffect transition="in" filter="fade">
                                      <p:cBhvr>
                                        <p:cTn id="15" dur="500"/>
                                        <p:tgtEl>
                                          <p:spTgt spid="22"/>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animEffect transition="in" filter="fade">
                                      <p:cBhvr>
                                        <p:cTn id="2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9A2FAE7-2ACF-4577-80D9-B41D0F55B673}"/>
              </a:ext>
            </a:extLst>
          </p:cNvPr>
          <p:cNvSpPr/>
          <p:nvPr userDrawn="1"/>
        </p:nvSpPr>
        <p:spPr>
          <a:xfrm rot="16200000">
            <a:off x="2666998" y="-2666999"/>
            <a:ext cx="6858002" cy="12192001"/>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sp>
        <p:nvSpPr>
          <p:cNvPr id="5" name="Rectangle 4">
            <a:extLst>
              <a:ext uri="{FF2B5EF4-FFF2-40B4-BE49-F238E27FC236}">
                <a16:creationId xmlns:a16="http://schemas.microsoft.com/office/drawing/2014/main" id="{49C3DAE1-DD4A-44AB-BF49-F79D69A6BA71}"/>
              </a:ext>
            </a:extLst>
          </p:cNvPr>
          <p:cNvSpPr/>
          <p:nvPr userDrawn="1"/>
        </p:nvSpPr>
        <p:spPr>
          <a:xfrm>
            <a:off x="-2" y="0"/>
            <a:ext cx="4899723" cy="6858004"/>
          </a:xfrm>
          <a:prstGeom prst="rect">
            <a:avLst/>
          </a:prstGeom>
          <a:solidFill>
            <a:srgbClr val="303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1B22832-9C89-4680-9ED6-DA5D225603A8}"/>
              </a:ext>
            </a:extLst>
          </p:cNvPr>
          <p:cNvSpPr/>
          <p:nvPr userDrawn="1"/>
        </p:nvSpPr>
        <p:spPr>
          <a:xfrm>
            <a:off x="11744375" y="356540"/>
            <a:ext cx="138648" cy="91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5">
            <a:extLst>
              <a:ext uri="{FF2B5EF4-FFF2-40B4-BE49-F238E27FC236}">
                <a16:creationId xmlns:a16="http://schemas.microsoft.com/office/drawing/2014/main" id="{E798E103-5D18-44B4-A5D3-57A8542DAB10}"/>
              </a:ext>
            </a:extLst>
          </p:cNvPr>
          <p:cNvSpPr>
            <a:spLocks noGrp="1"/>
          </p:cNvSpPr>
          <p:nvPr>
            <p:ph type="body" sz="quarter" idx="13" hasCustomPrompt="1"/>
          </p:nvPr>
        </p:nvSpPr>
        <p:spPr>
          <a:xfrm>
            <a:off x="4707877" y="356339"/>
            <a:ext cx="6877050" cy="912813"/>
          </a:xfrm>
        </p:spPr>
        <p:txBody>
          <a:bodyPr/>
          <a:lstStyle>
            <a:lvl1pPr marL="0" indent="0" algn="r">
              <a:buNone/>
              <a:defRPr>
                <a:solidFill>
                  <a:schemeClr val="bg1"/>
                </a:solidFill>
                <a:latin typeface="Roboto" panose="02000000000000000000" pitchFamily="2" charset="0"/>
                <a:ea typeface="Roboto" panose="02000000000000000000" pitchFamily="2" charset="0"/>
              </a:defRPr>
            </a:lvl1pPr>
          </a:lstStyle>
          <a:p>
            <a:pPr lvl="0"/>
            <a:r>
              <a:rPr lang="en-US" dirty="0"/>
              <a:t>Your text here</a:t>
            </a:r>
          </a:p>
        </p:txBody>
      </p:sp>
      <p:sp>
        <p:nvSpPr>
          <p:cNvPr id="13" name="Flowchart: Extract 12">
            <a:extLst>
              <a:ext uri="{FF2B5EF4-FFF2-40B4-BE49-F238E27FC236}">
                <a16:creationId xmlns:a16="http://schemas.microsoft.com/office/drawing/2014/main" id="{00240F31-B662-46A4-BEEE-761765A52748}"/>
              </a:ext>
            </a:extLst>
          </p:cNvPr>
          <p:cNvSpPr/>
          <p:nvPr userDrawn="1"/>
        </p:nvSpPr>
        <p:spPr>
          <a:xfrm rot="16200000">
            <a:off x="282914" y="1417938"/>
            <a:ext cx="722571" cy="686442"/>
          </a:xfrm>
          <a:prstGeom prst="flowChartExtract">
            <a:avLst/>
          </a:prstGeom>
          <a:solidFill>
            <a:srgbClr val="A5E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a:extLst>
              <a:ext uri="{FF2B5EF4-FFF2-40B4-BE49-F238E27FC236}">
                <a16:creationId xmlns:a16="http://schemas.microsoft.com/office/drawing/2014/main" id="{AEBE47B6-741F-4C9D-AA86-F3A56505DDF3}"/>
              </a:ext>
            </a:extLst>
          </p:cNvPr>
          <p:cNvSpPr>
            <a:spLocks noGrp="1"/>
          </p:cNvSpPr>
          <p:nvPr>
            <p:ph type="body" sz="quarter" idx="14" hasCustomPrompt="1"/>
          </p:nvPr>
        </p:nvSpPr>
        <p:spPr>
          <a:xfrm>
            <a:off x="1291577" y="692322"/>
            <a:ext cx="2498725" cy="2319208"/>
          </a:xfrm>
        </p:spPr>
        <p:txBody>
          <a:bodyPr>
            <a:normAutofit/>
          </a:bodyPr>
          <a:lstStyle>
            <a:lvl1pPr marL="0" indent="0" algn="ctr">
              <a:buNone/>
              <a:defRPr sz="14000">
                <a:solidFill>
                  <a:schemeClr val="bg1"/>
                </a:solidFill>
                <a:latin typeface="Roboto" panose="02000000000000000000" pitchFamily="2" charset="0"/>
                <a:ea typeface="Roboto" panose="02000000000000000000" pitchFamily="2"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05</a:t>
            </a:r>
          </a:p>
        </p:txBody>
      </p:sp>
      <p:sp>
        <p:nvSpPr>
          <p:cNvPr id="8" name="Picture Placeholder 7">
            <a:extLst>
              <a:ext uri="{FF2B5EF4-FFF2-40B4-BE49-F238E27FC236}">
                <a16:creationId xmlns:a16="http://schemas.microsoft.com/office/drawing/2014/main" id="{886C6DD4-8392-4D1B-A460-3859DCA6047D}"/>
              </a:ext>
            </a:extLst>
          </p:cNvPr>
          <p:cNvSpPr>
            <a:spLocks noGrp="1"/>
          </p:cNvSpPr>
          <p:nvPr>
            <p:ph type="pic" sz="quarter" idx="15"/>
          </p:nvPr>
        </p:nvSpPr>
        <p:spPr>
          <a:xfrm>
            <a:off x="4883150" y="0"/>
            <a:ext cx="7308850" cy="6858000"/>
          </a:xfrm>
        </p:spPr>
        <p:txBody>
          <a:bodyPr/>
          <a:lstStyle/>
          <a:p>
            <a:endParaRPr lang="en-US"/>
          </a:p>
        </p:txBody>
      </p:sp>
      <p:sp>
        <p:nvSpPr>
          <p:cNvPr id="19" name="Text Placeholder 15">
            <a:extLst>
              <a:ext uri="{FF2B5EF4-FFF2-40B4-BE49-F238E27FC236}">
                <a16:creationId xmlns:a16="http://schemas.microsoft.com/office/drawing/2014/main" id="{6ACD68A3-75D5-4E53-A52B-218AAB354614}"/>
              </a:ext>
            </a:extLst>
          </p:cNvPr>
          <p:cNvSpPr>
            <a:spLocks noGrp="1"/>
          </p:cNvSpPr>
          <p:nvPr>
            <p:ph type="body" sz="quarter" idx="16" hasCustomPrompt="1"/>
          </p:nvPr>
        </p:nvSpPr>
        <p:spPr>
          <a:xfrm>
            <a:off x="291601" y="4565944"/>
            <a:ext cx="4169274" cy="1406003"/>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800">
                <a:solidFill>
                  <a:schemeClr val="bg1"/>
                </a:solidFill>
                <a:latin typeface="Roboto" panose="02000000000000000000" pitchFamily="2" charset="0"/>
                <a:ea typeface="Roboto"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ja-JP" dirty="0" err="1"/>
              <a:t>Ius</a:t>
            </a:r>
            <a:r>
              <a:rPr lang="en-US" altLang="ja-JP" dirty="0"/>
              <a:t>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a:t>
            </a:r>
            <a:r>
              <a:rPr lang="en-US" altLang="ja-JP" dirty="0" err="1"/>
              <a:t>Ius</a:t>
            </a:r>
            <a:r>
              <a:rPr lang="en-US" altLang="ja-JP" dirty="0"/>
              <a:t>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a:t>
            </a:r>
            <a:endParaRPr kumimoji="1" lang="ja-JP" altLang="en-US" dirty="0"/>
          </a:p>
          <a:p>
            <a:endParaRPr kumimoji="1" lang="ja-JP" altLang="en-US" dirty="0"/>
          </a:p>
        </p:txBody>
      </p:sp>
      <p:sp>
        <p:nvSpPr>
          <p:cNvPr id="20" name="Text Placeholder 15">
            <a:extLst>
              <a:ext uri="{FF2B5EF4-FFF2-40B4-BE49-F238E27FC236}">
                <a16:creationId xmlns:a16="http://schemas.microsoft.com/office/drawing/2014/main" id="{9D71A812-AD4F-44E1-BAA4-0DE51C8EA5EC}"/>
              </a:ext>
            </a:extLst>
          </p:cNvPr>
          <p:cNvSpPr>
            <a:spLocks noGrp="1"/>
          </p:cNvSpPr>
          <p:nvPr>
            <p:ph type="body" sz="quarter" idx="17" hasCustomPrompt="1"/>
          </p:nvPr>
        </p:nvSpPr>
        <p:spPr>
          <a:xfrm>
            <a:off x="240061" y="3849502"/>
            <a:ext cx="4191000" cy="492454"/>
          </a:xfrm>
        </p:spPr>
        <p:txBody>
          <a:bodyPr>
            <a:normAutofit/>
          </a:bodyPr>
          <a:lstStyle>
            <a:lvl1pPr marL="0" indent="0">
              <a:buNone/>
              <a:defRPr sz="2400">
                <a:solidFill>
                  <a:schemeClr val="bg1"/>
                </a:solidFill>
                <a:latin typeface="Roboto" panose="02000000000000000000" pitchFamily="2" charset="0"/>
                <a:ea typeface="Roboto" panose="02000000000000000000" pitchFamily="2" charset="0"/>
              </a:defRPr>
            </a:lvl1pPr>
          </a:lstStyle>
          <a:p>
            <a:r>
              <a:rPr kumimoji="1" lang="en-US" altLang="ja-JP" dirty="0"/>
              <a:t>Sub Tittle</a:t>
            </a:r>
            <a:endParaRPr kumimoji="1" lang="ja-JP" altLang="en-US" dirty="0"/>
          </a:p>
        </p:txBody>
      </p:sp>
      <p:sp>
        <p:nvSpPr>
          <p:cNvPr id="24" name="Flowchart: Extract 23">
            <a:extLst>
              <a:ext uri="{FF2B5EF4-FFF2-40B4-BE49-F238E27FC236}">
                <a16:creationId xmlns:a16="http://schemas.microsoft.com/office/drawing/2014/main" id="{94B7C757-67E5-478B-B440-D6F4EB4D2B52}"/>
              </a:ext>
            </a:extLst>
          </p:cNvPr>
          <p:cNvSpPr/>
          <p:nvPr userDrawn="1"/>
        </p:nvSpPr>
        <p:spPr>
          <a:xfrm rot="16200000">
            <a:off x="10646533" y="5224891"/>
            <a:ext cx="1352108" cy="1284502"/>
          </a:xfrm>
          <a:prstGeom prst="flowChartExtract">
            <a:avLst/>
          </a:prstGeom>
          <a:solidFill>
            <a:srgbClr val="A5E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28269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383C5CAD-871B-4168-AC3A-159E3463831E}"/>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b="21328"/>
          <a:stretch/>
        </p:blipFill>
        <p:spPr>
          <a:xfrm>
            <a:off x="0" y="-2"/>
            <a:ext cx="12202882" cy="6858002"/>
          </a:xfrm>
          <a:prstGeom prst="rect">
            <a:avLst/>
          </a:prstGeom>
        </p:spPr>
      </p:pic>
      <p:sp>
        <p:nvSpPr>
          <p:cNvPr id="16" name="Rectangle 15">
            <a:extLst>
              <a:ext uri="{FF2B5EF4-FFF2-40B4-BE49-F238E27FC236}">
                <a16:creationId xmlns:a16="http://schemas.microsoft.com/office/drawing/2014/main" id="{787D0218-85F3-4504-831C-811EFBD0353D}"/>
              </a:ext>
            </a:extLst>
          </p:cNvPr>
          <p:cNvSpPr/>
          <p:nvPr userDrawn="1"/>
        </p:nvSpPr>
        <p:spPr>
          <a:xfrm rot="16200000">
            <a:off x="2672441" y="-2672440"/>
            <a:ext cx="6858002" cy="12202883"/>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23" name="Trapezoid 22">
            <a:extLst>
              <a:ext uri="{FF2B5EF4-FFF2-40B4-BE49-F238E27FC236}">
                <a16:creationId xmlns:a16="http://schemas.microsoft.com/office/drawing/2014/main" id="{E3CD7E0D-BA9A-43CD-B29A-15D51C01D450}"/>
              </a:ext>
            </a:extLst>
          </p:cNvPr>
          <p:cNvSpPr/>
          <p:nvPr userDrawn="1"/>
        </p:nvSpPr>
        <p:spPr>
          <a:xfrm rot="19322342">
            <a:off x="1844999" y="1056518"/>
            <a:ext cx="1068162" cy="818706"/>
          </a:xfrm>
          <a:prstGeom prst="trapezoid">
            <a:avLst/>
          </a:prstGeom>
          <a:solidFill>
            <a:srgbClr val="5997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apezoid 11">
            <a:extLst>
              <a:ext uri="{FF2B5EF4-FFF2-40B4-BE49-F238E27FC236}">
                <a16:creationId xmlns:a16="http://schemas.microsoft.com/office/drawing/2014/main" id="{12FCCA2F-F297-4F18-83DB-07B24CC8AA44}"/>
              </a:ext>
            </a:extLst>
          </p:cNvPr>
          <p:cNvSpPr/>
          <p:nvPr userDrawn="1"/>
        </p:nvSpPr>
        <p:spPr>
          <a:xfrm rot="19322342">
            <a:off x="1844998" y="2512339"/>
            <a:ext cx="1068162" cy="818706"/>
          </a:xfrm>
          <a:prstGeom prst="trapezoid">
            <a:avLst/>
          </a:prstGeom>
          <a:solidFill>
            <a:srgbClr val="4B83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apezoid 12">
            <a:extLst>
              <a:ext uri="{FF2B5EF4-FFF2-40B4-BE49-F238E27FC236}">
                <a16:creationId xmlns:a16="http://schemas.microsoft.com/office/drawing/2014/main" id="{B486B498-583A-44B0-A12A-60D30FB84C70}"/>
              </a:ext>
            </a:extLst>
          </p:cNvPr>
          <p:cNvSpPr/>
          <p:nvPr userDrawn="1"/>
        </p:nvSpPr>
        <p:spPr>
          <a:xfrm rot="19322342">
            <a:off x="1844996" y="3968157"/>
            <a:ext cx="1068162" cy="818706"/>
          </a:xfrm>
          <a:prstGeom prst="trapezoid">
            <a:avLst/>
          </a:prstGeom>
          <a:solidFill>
            <a:srgbClr val="3A87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rapezoid 13">
            <a:extLst>
              <a:ext uri="{FF2B5EF4-FFF2-40B4-BE49-F238E27FC236}">
                <a16:creationId xmlns:a16="http://schemas.microsoft.com/office/drawing/2014/main" id="{5AB68082-2F08-439D-A21B-C1DA34500FD6}"/>
              </a:ext>
            </a:extLst>
          </p:cNvPr>
          <p:cNvSpPr/>
          <p:nvPr userDrawn="1"/>
        </p:nvSpPr>
        <p:spPr>
          <a:xfrm rot="19322342">
            <a:off x="1844996" y="5430114"/>
            <a:ext cx="1068162" cy="818706"/>
          </a:xfrm>
          <a:prstGeom prst="trapezoid">
            <a:avLst/>
          </a:prstGeom>
          <a:solidFill>
            <a:srgbClr val="1A769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816CA6E-CAE6-4993-83C8-014B366CF2C0}"/>
              </a:ext>
            </a:extLst>
          </p:cNvPr>
          <p:cNvSpPr/>
          <p:nvPr userDrawn="1"/>
        </p:nvSpPr>
        <p:spPr>
          <a:xfrm>
            <a:off x="2187109" y="0"/>
            <a:ext cx="2287150" cy="6858004"/>
          </a:xfrm>
          <a:prstGeom prst="rect">
            <a:avLst/>
          </a:prstGeom>
          <a:solidFill>
            <a:srgbClr val="303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Pentagon 18">
            <a:extLst>
              <a:ext uri="{FF2B5EF4-FFF2-40B4-BE49-F238E27FC236}">
                <a16:creationId xmlns:a16="http://schemas.microsoft.com/office/drawing/2014/main" id="{E5BF426B-9271-45C5-9639-BE63DEDE995A}"/>
              </a:ext>
            </a:extLst>
          </p:cNvPr>
          <p:cNvSpPr/>
          <p:nvPr userDrawn="1"/>
        </p:nvSpPr>
        <p:spPr>
          <a:xfrm>
            <a:off x="1866268" y="609188"/>
            <a:ext cx="4258762" cy="737937"/>
          </a:xfrm>
          <a:prstGeom prst="homePlate">
            <a:avLst/>
          </a:prstGeom>
          <a:solidFill>
            <a:srgbClr val="77CB71"/>
          </a:solidFill>
          <a:ln>
            <a:noFill/>
          </a:ln>
          <a:effectLst>
            <a:outerShdw blurRad="215900" dist="101600" dir="32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Pentagon 19">
            <a:extLst>
              <a:ext uri="{FF2B5EF4-FFF2-40B4-BE49-F238E27FC236}">
                <a16:creationId xmlns:a16="http://schemas.microsoft.com/office/drawing/2014/main" id="{CF1DA82A-12C4-4A1D-B126-8AAE8A8B66E3}"/>
              </a:ext>
            </a:extLst>
          </p:cNvPr>
          <p:cNvSpPr/>
          <p:nvPr userDrawn="1"/>
        </p:nvSpPr>
        <p:spPr>
          <a:xfrm>
            <a:off x="1866266" y="2065011"/>
            <a:ext cx="3877060" cy="737937"/>
          </a:xfrm>
          <a:prstGeom prst="homePlate">
            <a:avLst/>
          </a:prstGeom>
          <a:solidFill>
            <a:srgbClr val="65AE7E"/>
          </a:solidFill>
          <a:ln>
            <a:noFill/>
          </a:ln>
          <a:effectLst>
            <a:outerShdw blurRad="215900" dist="101600" dir="32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Pentagon 20">
            <a:extLst>
              <a:ext uri="{FF2B5EF4-FFF2-40B4-BE49-F238E27FC236}">
                <a16:creationId xmlns:a16="http://schemas.microsoft.com/office/drawing/2014/main" id="{BDA0ACB4-1158-4D1F-B186-C21F1663F953}"/>
              </a:ext>
            </a:extLst>
          </p:cNvPr>
          <p:cNvSpPr/>
          <p:nvPr userDrawn="1"/>
        </p:nvSpPr>
        <p:spPr>
          <a:xfrm>
            <a:off x="1866266" y="3520832"/>
            <a:ext cx="3518534" cy="737937"/>
          </a:xfrm>
          <a:prstGeom prst="homePlate">
            <a:avLst/>
          </a:prstGeom>
          <a:solidFill>
            <a:srgbClr val="4EB49F"/>
          </a:solidFill>
          <a:ln>
            <a:noFill/>
          </a:ln>
          <a:effectLst>
            <a:outerShdw blurRad="215900" dist="101600" dir="32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Arrow: Pentagon 21">
            <a:extLst>
              <a:ext uri="{FF2B5EF4-FFF2-40B4-BE49-F238E27FC236}">
                <a16:creationId xmlns:a16="http://schemas.microsoft.com/office/drawing/2014/main" id="{4F30C6DF-C690-40C4-A309-DC3FA306608B}"/>
              </a:ext>
            </a:extLst>
          </p:cNvPr>
          <p:cNvSpPr/>
          <p:nvPr userDrawn="1"/>
        </p:nvSpPr>
        <p:spPr>
          <a:xfrm>
            <a:off x="1866264" y="4976651"/>
            <a:ext cx="3228250" cy="737937"/>
          </a:xfrm>
          <a:prstGeom prst="homePlate">
            <a:avLst/>
          </a:prstGeom>
          <a:solidFill>
            <a:srgbClr val="239DCE"/>
          </a:solidFill>
          <a:ln>
            <a:noFill/>
          </a:ln>
          <a:effectLst>
            <a:outerShdw blurRad="215900" dist="101600" dir="324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16">
            <a:extLst>
              <a:ext uri="{FF2B5EF4-FFF2-40B4-BE49-F238E27FC236}">
                <a16:creationId xmlns:a16="http://schemas.microsoft.com/office/drawing/2014/main" id="{F8EA99B4-8CF7-41FD-9444-D18927038D37}"/>
              </a:ext>
            </a:extLst>
          </p:cNvPr>
          <p:cNvSpPr>
            <a:spLocks noGrp="1"/>
          </p:cNvSpPr>
          <p:nvPr>
            <p:ph type="body" sz="quarter" idx="10" hasCustomPrompt="1"/>
          </p:nvPr>
        </p:nvSpPr>
        <p:spPr>
          <a:xfrm>
            <a:off x="2263428" y="683061"/>
            <a:ext cx="1742516" cy="577403"/>
          </a:xfrm>
        </p:spPr>
        <p:txBody>
          <a:bodyPr>
            <a:noAutofit/>
          </a:bodyPr>
          <a:lstStyle>
            <a:lvl1pPr marL="0" indent="0">
              <a:buNone/>
              <a:defRPr sz="3600" b="1">
                <a:solidFill>
                  <a:schemeClr val="bg1"/>
                </a:solidFill>
                <a:latin typeface="Roboto Light" panose="02000000000000000000" pitchFamily="2" charset="0"/>
                <a:ea typeface="Roboto Light" panose="02000000000000000000" pitchFamily="2" charset="0"/>
              </a:defRPr>
            </a:lvl1pPr>
          </a:lstStyle>
          <a:p>
            <a:pPr lvl="0"/>
            <a:r>
              <a:rPr lang="en-US" dirty="0"/>
              <a:t>STEP 1</a:t>
            </a:r>
          </a:p>
        </p:txBody>
      </p:sp>
      <p:sp>
        <p:nvSpPr>
          <p:cNvPr id="24" name="Text Placeholder 16">
            <a:extLst>
              <a:ext uri="{FF2B5EF4-FFF2-40B4-BE49-F238E27FC236}">
                <a16:creationId xmlns:a16="http://schemas.microsoft.com/office/drawing/2014/main" id="{6EF70F14-02E3-4C51-89A1-C5473776F9C9}"/>
              </a:ext>
            </a:extLst>
          </p:cNvPr>
          <p:cNvSpPr>
            <a:spLocks noGrp="1"/>
          </p:cNvSpPr>
          <p:nvPr>
            <p:ph type="body" sz="quarter" idx="11" hasCustomPrompt="1"/>
          </p:nvPr>
        </p:nvSpPr>
        <p:spPr>
          <a:xfrm>
            <a:off x="2187106" y="2145277"/>
            <a:ext cx="1818838" cy="577403"/>
          </a:xfrm>
        </p:spPr>
        <p:txBody>
          <a:bodyPr>
            <a:noAutofit/>
          </a:bodyPr>
          <a:lstStyle>
            <a:lvl1pPr marL="0" indent="0">
              <a:buNone/>
              <a:defRPr sz="3600" b="1">
                <a:solidFill>
                  <a:schemeClr val="bg1"/>
                </a:solidFill>
                <a:latin typeface="Roboto Light" panose="02000000000000000000" pitchFamily="2" charset="0"/>
                <a:ea typeface="Roboto Light" panose="02000000000000000000" pitchFamily="2" charset="0"/>
              </a:defRPr>
            </a:lvl1pPr>
          </a:lstStyle>
          <a:p>
            <a:pPr lvl="0"/>
            <a:r>
              <a:rPr lang="en-US" dirty="0"/>
              <a:t>STEP 2</a:t>
            </a:r>
          </a:p>
        </p:txBody>
      </p:sp>
      <p:sp>
        <p:nvSpPr>
          <p:cNvPr id="26" name="Text Placeholder 16">
            <a:extLst>
              <a:ext uri="{FF2B5EF4-FFF2-40B4-BE49-F238E27FC236}">
                <a16:creationId xmlns:a16="http://schemas.microsoft.com/office/drawing/2014/main" id="{DF62539D-BF6A-4C1C-AD69-640D496C0D66}"/>
              </a:ext>
            </a:extLst>
          </p:cNvPr>
          <p:cNvSpPr>
            <a:spLocks noGrp="1"/>
          </p:cNvSpPr>
          <p:nvPr>
            <p:ph type="body" sz="quarter" idx="12" hasCustomPrompt="1"/>
          </p:nvPr>
        </p:nvSpPr>
        <p:spPr>
          <a:xfrm>
            <a:off x="2154828" y="3617540"/>
            <a:ext cx="1851116" cy="577403"/>
          </a:xfrm>
        </p:spPr>
        <p:txBody>
          <a:bodyPr>
            <a:noAutofit/>
          </a:bodyPr>
          <a:lstStyle>
            <a:lvl1pPr marL="0" indent="0">
              <a:buNone/>
              <a:defRPr sz="3600" b="1">
                <a:solidFill>
                  <a:schemeClr val="bg1"/>
                </a:solidFill>
                <a:latin typeface="Roboto Light" panose="02000000000000000000" pitchFamily="2" charset="0"/>
                <a:ea typeface="Roboto Light" panose="02000000000000000000" pitchFamily="2" charset="0"/>
              </a:defRPr>
            </a:lvl1pPr>
          </a:lstStyle>
          <a:p>
            <a:pPr lvl="0"/>
            <a:r>
              <a:rPr lang="en-US" dirty="0"/>
              <a:t>STEP 3</a:t>
            </a:r>
          </a:p>
        </p:txBody>
      </p:sp>
      <p:sp>
        <p:nvSpPr>
          <p:cNvPr id="27" name="Text Placeholder 16">
            <a:extLst>
              <a:ext uri="{FF2B5EF4-FFF2-40B4-BE49-F238E27FC236}">
                <a16:creationId xmlns:a16="http://schemas.microsoft.com/office/drawing/2014/main" id="{0A474D72-6AE0-4D81-9407-12DF599D1DCD}"/>
              </a:ext>
            </a:extLst>
          </p:cNvPr>
          <p:cNvSpPr>
            <a:spLocks noGrp="1"/>
          </p:cNvSpPr>
          <p:nvPr>
            <p:ph type="body" sz="quarter" idx="13" hasCustomPrompt="1"/>
          </p:nvPr>
        </p:nvSpPr>
        <p:spPr>
          <a:xfrm>
            <a:off x="2154828" y="5056917"/>
            <a:ext cx="1851116" cy="577403"/>
          </a:xfrm>
        </p:spPr>
        <p:txBody>
          <a:bodyPr>
            <a:noAutofit/>
          </a:bodyPr>
          <a:lstStyle>
            <a:lvl1pPr marL="0" indent="0">
              <a:buNone/>
              <a:defRPr sz="3600" b="1">
                <a:solidFill>
                  <a:schemeClr val="bg1"/>
                </a:solidFill>
                <a:latin typeface="Roboto Light" panose="02000000000000000000" pitchFamily="2" charset="0"/>
                <a:ea typeface="Roboto Light" panose="02000000000000000000" pitchFamily="2" charset="0"/>
              </a:defRPr>
            </a:lvl1pPr>
          </a:lstStyle>
          <a:p>
            <a:pPr lvl="0"/>
            <a:r>
              <a:rPr lang="en-US" dirty="0"/>
              <a:t>STEP 4</a:t>
            </a:r>
          </a:p>
        </p:txBody>
      </p:sp>
      <p:sp>
        <p:nvSpPr>
          <p:cNvPr id="28" name="Rectangle 27">
            <a:extLst>
              <a:ext uri="{FF2B5EF4-FFF2-40B4-BE49-F238E27FC236}">
                <a16:creationId xmlns:a16="http://schemas.microsoft.com/office/drawing/2014/main" id="{0D942E0B-BAB7-4DB6-A14A-F318E3C5992D}"/>
              </a:ext>
            </a:extLst>
          </p:cNvPr>
          <p:cNvSpPr/>
          <p:nvPr userDrawn="1"/>
        </p:nvSpPr>
        <p:spPr>
          <a:xfrm rot="16200000">
            <a:off x="769285" y="5766383"/>
            <a:ext cx="138648" cy="91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15">
            <a:extLst>
              <a:ext uri="{FF2B5EF4-FFF2-40B4-BE49-F238E27FC236}">
                <a16:creationId xmlns:a16="http://schemas.microsoft.com/office/drawing/2014/main" id="{2B4E1285-EF62-4B9F-9A31-B76F4F6A851A}"/>
              </a:ext>
            </a:extLst>
          </p:cNvPr>
          <p:cNvSpPr>
            <a:spLocks noGrp="1"/>
          </p:cNvSpPr>
          <p:nvPr>
            <p:ph type="body" sz="quarter" idx="14" hasCustomPrompt="1"/>
          </p:nvPr>
        </p:nvSpPr>
        <p:spPr>
          <a:xfrm rot="16200000">
            <a:off x="-2599815" y="1974635"/>
            <a:ext cx="6877050" cy="912813"/>
          </a:xfrm>
        </p:spPr>
        <p:txBody>
          <a:bodyPr/>
          <a:lstStyle>
            <a:lvl1pPr marL="0" indent="0">
              <a:buNone/>
              <a:defRPr>
                <a:solidFill>
                  <a:schemeClr val="bg1"/>
                </a:solidFill>
                <a:latin typeface="Roboto" panose="02000000000000000000" pitchFamily="2" charset="0"/>
                <a:ea typeface="Roboto" panose="02000000000000000000" pitchFamily="2" charset="0"/>
              </a:defRPr>
            </a:lvl1pPr>
          </a:lstStyle>
          <a:p>
            <a:pPr lvl="0"/>
            <a:r>
              <a:rPr lang="en-US" dirty="0"/>
              <a:t>Your text here</a:t>
            </a:r>
          </a:p>
        </p:txBody>
      </p:sp>
      <p:sp>
        <p:nvSpPr>
          <p:cNvPr id="31" name="Rectangle 30">
            <a:extLst>
              <a:ext uri="{FF2B5EF4-FFF2-40B4-BE49-F238E27FC236}">
                <a16:creationId xmlns:a16="http://schemas.microsoft.com/office/drawing/2014/main" id="{31CF0855-C4F8-40C0-B978-751E5D5010A9}"/>
              </a:ext>
            </a:extLst>
          </p:cNvPr>
          <p:cNvSpPr/>
          <p:nvPr userDrawn="1"/>
        </p:nvSpPr>
        <p:spPr>
          <a:xfrm>
            <a:off x="6635318" y="-5"/>
            <a:ext cx="5556681" cy="6858004"/>
          </a:xfrm>
          <a:prstGeom prst="rect">
            <a:avLst/>
          </a:prstGeom>
          <a:solidFill>
            <a:srgbClr val="303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15">
            <a:extLst>
              <a:ext uri="{FF2B5EF4-FFF2-40B4-BE49-F238E27FC236}">
                <a16:creationId xmlns:a16="http://schemas.microsoft.com/office/drawing/2014/main" id="{BF4DF806-BE94-4C78-B797-A6A110C66E3D}"/>
              </a:ext>
            </a:extLst>
          </p:cNvPr>
          <p:cNvSpPr>
            <a:spLocks noGrp="1"/>
          </p:cNvSpPr>
          <p:nvPr>
            <p:ph type="body" sz="quarter" idx="15" hasCustomPrompt="1"/>
          </p:nvPr>
        </p:nvSpPr>
        <p:spPr>
          <a:xfrm>
            <a:off x="7174050" y="701132"/>
            <a:ext cx="5007342" cy="861833"/>
          </a:xfr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latin typeface="Roboto Condensed Light" panose="02000000000000000000" pitchFamily="2" charset="0"/>
                <a:ea typeface="Roboto Condensed Light"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ja-JP" dirty="0"/>
              <a:t>Ius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Ius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a:t>
            </a:r>
          </a:p>
          <a:p>
            <a:pPr lvl="0"/>
            <a:endParaRPr lang="en-US" dirty="0"/>
          </a:p>
        </p:txBody>
      </p:sp>
      <p:sp>
        <p:nvSpPr>
          <p:cNvPr id="33" name="Text Placeholder 15">
            <a:extLst>
              <a:ext uri="{FF2B5EF4-FFF2-40B4-BE49-F238E27FC236}">
                <a16:creationId xmlns:a16="http://schemas.microsoft.com/office/drawing/2014/main" id="{A6EA9EA6-4F4E-41AF-A055-4C7BA8D5B775}"/>
              </a:ext>
            </a:extLst>
          </p:cNvPr>
          <p:cNvSpPr>
            <a:spLocks noGrp="1"/>
          </p:cNvSpPr>
          <p:nvPr>
            <p:ph type="body" sz="quarter" idx="16" hasCustomPrompt="1"/>
          </p:nvPr>
        </p:nvSpPr>
        <p:spPr>
          <a:xfrm>
            <a:off x="7174050" y="2128228"/>
            <a:ext cx="5007342" cy="861833"/>
          </a:xfr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latin typeface="Roboto Condensed Light" panose="02000000000000000000" pitchFamily="2" charset="0"/>
                <a:ea typeface="Roboto Condensed Light"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ja-JP" dirty="0"/>
              <a:t>Ius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Ius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a:t>
            </a:r>
          </a:p>
          <a:p>
            <a:pPr lvl="0"/>
            <a:endParaRPr lang="en-US" dirty="0"/>
          </a:p>
        </p:txBody>
      </p:sp>
      <p:sp>
        <p:nvSpPr>
          <p:cNvPr id="34" name="Text Placeholder 15">
            <a:extLst>
              <a:ext uri="{FF2B5EF4-FFF2-40B4-BE49-F238E27FC236}">
                <a16:creationId xmlns:a16="http://schemas.microsoft.com/office/drawing/2014/main" id="{9DB34EB0-2A6E-4ED6-92AD-CF1A7AC5F0F2}"/>
              </a:ext>
            </a:extLst>
          </p:cNvPr>
          <p:cNvSpPr>
            <a:spLocks noGrp="1"/>
          </p:cNvSpPr>
          <p:nvPr>
            <p:ph type="body" sz="quarter" idx="17" hasCustomPrompt="1"/>
          </p:nvPr>
        </p:nvSpPr>
        <p:spPr>
          <a:xfrm>
            <a:off x="7174050" y="3555324"/>
            <a:ext cx="5007342" cy="861833"/>
          </a:xfr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latin typeface="Roboto Condensed Light" panose="02000000000000000000" pitchFamily="2" charset="0"/>
                <a:ea typeface="Roboto Condensed Light"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ja-JP" dirty="0"/>
              <a:t>Ius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Ius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a:t>
            </a:r>
          </a:p>
          <a:p>
            <a:pPr lvl="0"/>
            <a:endParaRPr lang="en-US" dirty="0"/>
          </a:p>
        </p:txBody>
      </p:sp>
      <p:sp>
        <p:nvSpPr>
          <p:cNvPr id="35" name="Text Placeholder 15">
            <a:extLst>
              <a:ext uri="{FF2B5EF4-FFF2-40B4-BE49-F238E27FC236}">
                <a16:creationId xmlns:a16="http://schemas.microsoft.com/office/drawing/2014/main" id="{1CDE707C-0CAE-445D-8FD7-40E20AAAE08E}"/>
              </a:ext>
            </a:extLst>
          </p:cNvPr>
          <p:cNvSpPr>
            <a:spLocks noGrp="1"/>
          </p:cNvSpPr>
          <p:nvPr>
            <p:ph type="body" sz="quarter" idx="18" hasCustomPrompt="1"/>
          </p:nvPr>
        </p:nvSpPr>
        <p:spPr>
          <a:xfrm>
            <a:off x="7174050" y="4982420"/>
            <a:ext cx="5007342" cy="861833"/>
          </a:xfrm>
        </p:spPr>
        <p:txBody>
          <a:bodyPr>
            <a:normAutofit/>
          </a:bodyPr>
          <a:lstStyle>
            <a:lvl1pPr marL="0" marR="0" indent="0" algn="just"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latin typeface="Roboto Condensed Light" panose="02000000000000000000" pitchFamily="2" charset="0"/>
                <a:ea typeface="Roboto Condensed Light"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ja-JP" dirty="0"/>
              <a:t>Ius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Ius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a:t>
            </a:r>
          </a:p>
          <a:p>
            <a:pPr lvl="0"/>
            <a:endParaRPr lang="en-US" dirty="0"/>
          </a:p>
        </p:txBody>
      </p:sp>
      <p:sp>
        <p:nvSpPr>
          <p:cNvPr id="36" name="Rectangle 35">
            <a:extLst>
              <a:ext uri="{FF2B5EF4-FFF2-40B4-BE49-F238E27FC236}">
                <a16:creationId xmlns:a16="http://schemas.microsoft.com/office/drawing/2014/main" id="{694C0872-117F-42F5-A9AB-757A60A3B1D8}"/>
              </a:ext>
            </a:extLst>
          </p:cNvPr>
          <p:cNvSpPr/>
          <p:nvPr userDrawn="1"/>
        </p:nvSpPr>
        <p:spPr>
          <a:xfrm>
            <a:off x="6871148" y="650353"/>
            <a:ext cx="138648" cy="91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6CC589D-CB6D-47E8-B1C4-C2E68936E106}"/>
              </a:ext>
            </a:extLst>
          </p:cNvPr>
          <p:cNvSpPr/>
          <p:nvPr userDrawn="1"/>
        </p:nvSpPr>
        <p:spPr>
          <a:xfrm>
            <a:off x="6871148" y="2083648"/>
            <a:ext cx="138648" cy="91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C52E832F-B52D-4707-8FF5-E4B51378E11D}"/>
              </a:ext>
            </a:extLst>
          </p:cNvPr>
          <p:cNvSpPr/>
          <p:nvPr userDrawn="1"/>
        </p:nvSpPr>
        <p:spPr>
          <a:xfrm>
            <a:off x="6871148" y="3516943"/>
            <a:ext cx="138648" cy="91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969E473-3649-4C52-919A-08A3BCD81E7A}"/>
              </a:ext>
            </a:extLst>
          </p:cNvPr>
          <p:cNvSpPr/>
          <p:nvPr userDrawn="1"/>
        </p:nvSpPr>
        <p:spPr>
          <a:xfrm>
            <a:off x="6871148" y="4950239"/>
            <a:ext cx="138648" cy="9126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1190036"/>
      </p:ext>
    </p:extLst>
  </p:cSld>
  <p:clrMapOvr>
    <a:masterClrMapping/>
  </p:clrMapOvr>
  <p:transition spd="slow">
    <p:push/>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sp>
        <p:nvSpPr>
          <p:cNvPr id="6" name="Rectangle 5">
            <a:extLst>
              <a:ext uri="{FF2B5EF4-FFF2-40B4-BE49-F238E27FC236}">
                <a16:creationId xmlns:a16="http://schemas.microsoft.com/office/drawing/2014/main" id="{4F18E8C2-E4B5-4E4D-9078-A253B9E17FFF}"/>
              </a:ext>
            </a:extLst>
          </p:cNvPr>
          <p:cNvSpPr/>
          <p:nvPr userDrawn="1"/>
        </p:nvSpPr>
        <p:spPr>
          <a:xfrm rot="16200000">
            <a:off x="2661557" y="-2672443"/>
            <a:ext cx="6858002" cy="12202883"/>
          </a:xfrm>
          <a:prstGeom prst="rect">
            <a:avLst/>
          </a:prstGeom>
          <a:gradFill>
            <a:gsLst>
              <a:gs pos="0">
                <a:srgbClr val="A5E449"/>
              </a:gs>
              <a:gs pos="100000">
                <a:srgbClr val="239DCE"/>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8" name="Text Placeholder 7">
            <a:extLst>
              <a:ext uri="{FF2B5EF4-FFF2-40B4-BE49-F238E27FC236}">
                <a16:creationId xmlns:a16="http://schemas.microsoft.com/office/drawing/2014/main" id="{1CA1877F-02B0-480B-970D-686302302E19}"/>
              </a:ext>
            </a:extLst>
          </p:cNvPr>
          <p:cNvSpPr>
            <a:spLocks noGrp="1"/>
          </p:cNvSpPr>
          <p:nvPr>
            <p:ph type="body" sz="quarter" idx="13" hasCustomPrompt="1"/>
          </p:nvPr>
        </p:nvSpPr>
        <p:spPr>
          <a:xfrm>
            <a:off x="790324" y="1660859"/>
            <a:ext cx="5582151" cy="1996740"/>
          </a:xfrm>
        </p:spPr>
        <p:txBody>
          <a:bodyPr>
            <a:normAutofit/>
          </a:bodyPr>
          <a:lstStyle>
            <a:lvl1pPr marL="0" indent="0">
              <a:buNone/>
              <a:defRPr sz="6600">
                <a:solidFill>
                  <a:schemeClr val="bg1"/>
                </a:solidFill>
                <a:latin typeface="Roboto Medium" panose="02000000000000000000" pitchFamily="2" charset="0"/>
                <a:ea typeface="Roboto Medium" panose="02000000000000000000" pitchFamily="2" charset="0"/>
              </a:defRPr>
            </a:lvl1pPr>
          </a:lstStyle>
          <a:p>
            <a:pPr lvl="0"/>
            <a:r>
              <a:rPr lang="en-US" dirty="0"/>
              <a:t>POWERPOINT TEMPLATE</a:t>
            </a:r>
          </a:p>
        </p:txBody>
      </p:sp>
      <p:sp>
        <p:nvSpPr>
          <p:cNvPr id="9" name="Text Placeholder 7">
            <a:extLst>
              <a:ext uri="{FF2B5EF4-FFF2-40B4-BE49-F238E27FC236}">
                <a16:creationId xmlns:a16="http://schemas.microsoft.com/office/drawing/2014/main" id="{F5AECB85-3505-4C82-B11A-23F9DDDC5801}"/>
              </a:ext>
            </a:extLst>
          </p:cNvPr>
          <p:cNvSpPr>
            <a:spLocks noGrp="1"/>
          </p:cNvSpPr>
          <p:nvPr>
            <p:ph type="body" sz="quarter" idx="14" hasCustomPrompt="1"/>
          </p:nvPr>
        </p:nvSpPr>
        <p:spPr>
          <a:xfrm>
            <a:off x="1386624" y="3826043"/>
            <a:ext cx="4003523" cy="601580"/>
          </a:xfrm>
        </p:spPr>
        <p:txBody>
          <a:bodyPr>
            <a:normAutofit/>
          </a:bodyPr>
          <a:lstStyle>
            <a:lvl1pPr marL="0" indent="0">
              <a:buNone/>
              <a:defRPr sz="2800">
                <a:solidFill>
                  <a:schemeClr val="bg1"/>
                </a:solidFill>
                <a:latin typeface="Roboto Light" panose="02000000000000000000" pitchFamily="2" charset="0"/>
                <a:ea typeface="Roboto Light" panose="02000000000000000000" pitchFamily="2" charset="0"/>
              </a:defRPr>
            </a:lvl1pPr>
          </a:lstStyle>
          <a:p>
            <a:pPr lvl="0"/>
            <a:r>
              <a:rPr lang="en-US" dirty="0" err="1"/>
              <a:t>Subtiittle</a:t>
            </a:r>
            <a:r>
              <a:rPr lang="en-US" dirty="0"/>
              <a:t> Here</a:t>
            </a:r>
          </a:p>
        </p:txBody>
      </p:sp>
      <p:sp>
        <p:nvSpPr>
          <p:cNvPr id="10" name="Text Placeholder 15">
            <a:extLst>
              <a:ext uri="{FF2B5EF4-FFF2-40B4-BE49-F238E27FC236}">
                <a16:creationId xmlns:a16="http://schemas.microsoft.com/office/drawing/2014/main" id="{08DE9186-E1BB-4B07-B4AE-AE59249EE1CB}"/>
              </a:ext>
            </a:extLst>
          </p:cNvPr>
          <p:cNvSpPr>
            <a:spLocks noGrp="1"/>
          </p:cNvSpPr>
          <p:nvPr>
            <p:ph type="body" sz="quarter" idx="15" hasCustomPrompt="1"/>
          </p:nvPr>
        </p:nvSpPr>
        <p:spPr>
          <a:xfrm>
            <a:off x="790323" y="5119687"/>
            <a:ext cx="9412456" cy="1214438"/>
          </a:xfr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000">
                <a:solidFill>
                  <a:schemeClr val="bg1"/>
                </a:solidFill>
                <a:latin typeface="Roboto Condensed Light" panose="02000000000000000000" pitchFamily="2" charset="0"/>
                <a:ea typeface="Roboto Condensed Light"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ja-JP" dirty="0"/>
              <a:t>Ius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Ius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a:t>
            </a:r>
            <a:r>
              <a:rPr lang="en-US" altLang="ja-JP" dirty="0" err="1"/>
              <a:t>Ius</a:t>
            </a:r>
            <a:r>
              <a:rPr lang="en-US" altLang="ja-JP" dirty="0"/>
              <a:t>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a:t>
            </a:r>
            <a:r>
              <a:rPr lang="en-US" altLang="ja-JP" dirty="0" err="1"/>
              <a:t>Ius</a:t>
            </a:r>
            <a:r>
              <a:rPr lang="en-US" altLang="ja-JP" dirty="0"/>
              <a:t> et oblique </a:t>
            </a:r>
            <a:r>
              <a:rPr lang="en-US" altLang="ja-JP" dirty="0" err="1"/>
              <a:t>neglegentur</a:t>
            </a:r>
            <a:r>
              <a:rPr lang="en-US" altLang="ja-JP" dirty="0"/>
              <a:t>. In per </a:t>
            </a:r>
            <a:r>
              <a:rPr lang="en-US" altLang="ja-JP" dirty="0" err="1"/>
              <a:t>mucius</a:t>
            </a:r>
            <a:r>
              <a:rPr lang="en-US" altLang="ja-JP" dirty="0"/>
              <a:t> </a:t>
            </a:r>
            <a:r>
              <a:rPr lang="en-US" altLang="ja-JP" dirty="0" err="1"/>
              <a:t>consequat</a:t>
            </a:r>
            <a:r>
              <a:rPr lang="en-US" altLang="ja-JP" dirty="0"/>
              <a:t>. Est </a:t>
            </a:r>
            <a:r>
              <a:rPr lang="en-US" altLang="ja-JP" dirty="0" err="1"/>
              <a:t>nostrud</a:t>
            </a:r>
            <a:r>
              <a:rPr lang="en-US" altLang="ja-JP" dirty="0"/>
              <a:t> </a:t>
            </a:r>
            <a:r>
              <a:rPr lang="en-US" altLang="ja-JP" dirty="0" err="1"/>
              <a:t>tincidunt</a:t>
            </a:r>
            <a:r>
              <a:rPr lang="en-US" altLang="ja-JP" dirty="0"/>
              <a:t> an.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altLang="ja-JP" dirty="0"/>
          </a:p>
          <a:p>
            <a:pPr lvl="0"/>
            <a:endParaRPr lang="en-US" dirty="0"/>
          </a:p>
        </p:txBody>
      </p:sp>
      <p:sp>
        <p:nvSpPr>
          <p:cNvPr id="25" name="Picture Placeholder 24">
            <a:extLst>
              <a:ext uri="{FF2B5EF4-FFF2-40B4-BE49-F238E27FC236}">
                <a16:creationId xmlns:a16="http://schemas.microsoft.com/office/drawing/2014/main" id="{E2C1AE7A-845E-4A8F-92C3-47C390E987DF}"/>
              </a:ext>
            </a:extLst>
          </p:cNvPr>
          <p:cNvSpPr>
            <a:spLocks noGrp="1"/>
          </p:cNvSpPr>
          <p:nvPr>
            <p:ph type="pic" sz="quarter" idx="16"/>
          </p:nvPr>
        </p:nvSpPr>
        <p:spPr>
          <a:xfrm>
            <a:off x="2132014" y="-26988"/>
            <a:ext cx="10083799" cy="6907213"/>
          </a:xfrm>
          <a:custGeom>
            <a:avLst/>
            <a:gdLst>
              <a:gd name="connsiteX0" fmla="*/ 2744798 w 10083799"/>
              <a:gd name="connsiteY0" fmla="*/ 4127692 h 6907213"/>
              <a:gd name="connsiteX1" fmla="*/ 2931154 w 10083799"/>
              <a:gd name="connsiteY1" fmla="*/ 4207556 h 6907213"/>
              <a:gd name="connsiteX2" fmla="*/ 2770402 w 10083799"/>
              <a:gd name="connsiteY2" fmla="*/ 4532087 h 6907213"/>
              <a:gd name="connsiteX3" fmla="*/ 2215807 w 10083799"/>
              <a:gd name="connsiteY3" fmla="*/ 4423910 h 6907213"/>
              <a:gd name="connsiteX4" fmla="*/ 2191694 w 10083799"/>
              <a:gd name="connsiteY4" fmla="*/ 4359805 h 6907213"/>
              <a:gd name="connsiteX5" fmla="*/ 2219825 w 10083799"/>
              <a:gd name="connsiteY5" fmla="*/ 4335766 h 6907213"/>
              <a:gd name="connsiteX6" fmla="*/ 2404690 w 10083799"/>
              <a:gd name="connsiteY6" fmla="*/ 4235602 h 6907213"/>
              <a:gd name="connsiteX7" fmla="*/ 2744798 w 10083799"/>
              <a:gd name="connsiteY7" fmla="*/ 4127692 h 6907213"/>
              <a:gd name="connsiteX8" fmla="*/ 3853416 w 10083799"/>
              <a:gd name="connsiteY8" fmla="*/ 3575943 h 6907213"/>
              <a:gd name="connsiteX9" fmla="*/ 4044682 w 10083799"/>
              <a:gd name="connsiteY9" fmla="*/ 3590463 h 6907213"/>
              <a:gd name="connsiteX10" fmla="*/ 4418670 w 10083799"/>
              <a:gd name="connsiteY10" fmla="*/ 3714633 h 6907213"/>
              <a:gd name="connsiteX11" fmla="*/ 4064789 w 10083799"/>
              <a:gd name="connsiteY11" fmla="*/ 4023057 h 6907213"/>
              <a:gd name="connsiteX12" fmla="*/ 4676038 w 10083799"/>
              <a:gd name="connsiteY12" fmla="*/ 4207310 h 6907213"/>
              <a:gd name="connsiteX13" fmla="*/ 4728316 w 10083799"/>
              <a:gd name="connsiteY13" fmla="*/ 4299436 h 6907213"/>
              <a:gd name="connsiteX14" fmla="*/ 4559418 w 10083799"/>
              <a:gd name="connsiteY14" fmla="*/ 4411590 h 6907213"/>
              <a:gd name="connsiteX15" fmla="*/ 4161302 w 10083799"/>
              <a:gd name="connsiteY15" fmla="*/ 4363524 h 6907213"/>
              <a:gd name="connsiteX16" fmla="*/ 4012511 w 10083799"/>
              <a:gd name="connsiteY16" fmla="*/ 4327475 h 6907213"/>
              <a:gd name="connsiteX17" fmla="*/ 3831549 w 10083799"/>
              <a:gd name="connsiteY17" fmla="*/ 4355513 h 6907213"/>
              <a:gd name="connsiteX18" fmla="*/ 3284642 w 10083799"/>
              <a:gd name="connsiteY18" fmla="*/ 4127200 h 6907213"/>
              <a:gd name="connsiteX19" fmla="*/ 3558096 w 10083799"/>
              <a:gd name="connsiteY19" fmla="*/ 4063112 h 6907213"/>
              <a:gd name="connsiteX20" fmla="*/ 3666673 w 10083799"/>
              <a:gd name="connsiteY20" fmla="*/ 3991013 h 6907213"/>
              <a:gd name="connsiteX21" fmla="*/ 3602331 w 10083799"/>
              <a:gd name="connsiteY21" fmla="*/ 3850820 h 6907213"/>
              <a:gd name="connsiteX22" fmla="*/ 3853416 w 10083799"/>
              <a:gd name="connsiteY22" fmla="*/ 3575943 h 6907213"/>
              <a:gd name="connsiteX23" fmla="*/ 1273124 w 10083799"/>
              <a:gd name="connsiteY23" fmla="*/ 356926 h 6907213"/>
              <a:gd name="connsiteX24" fmla="*/ 1607733 w 10083799"/>
              <a:gd name="connsiteY24" fmla="*/ 577129 h 6907213"/>
              <a:gd name="connsiteX25" fmla="*/ 1607733 w 10083799"/>
              <a:gd name="connsiteY25" fmla="*/ 741327 h 6907213"/>
              <a:gd name="connsiteX26" fmla="*/ 1378631 w 10083799"/>
              <a:gd name="connsiteY26" fmla="*/ 809409 h 6907213"/>
              <a:gd name="connsiteX27" fmla="*/ 687306 w 10083799"/>
              <a:gd name="connsiteY27" fmla="*/ 781375 h 6907213"/>
              <a:gd name="connsiteX28" fmla="*/ 353701 w 10083799"/>
              <a:gd name="connsiteY28" fmla="*/ 945573 h 6907213"/>
              <a:gd name="connsiteX29" fmla="*/ 0 w 10083799"/>
              <a:gd name="connsiteY29" fmla="*/ 933559 h 6907213"/>
              <a:gd name="connsiteX30" fmla="*/ 807886 w 10083799"/>
              <a:gd name="connsiteY30" fmla="*/ 601158 h 6907213"/>
              <a:gd name="connsiteX31" fmla="*/ 1137471 w 10083799"/>
              <a:gd name="connsiteY31" fmla="*/ 380892 h 6907213"/>
              <a:gd name="connsiteX32" fmla="*/ 1273124 w 10083799"/>
              <a:gd name="connsiteY32" fmla="*/ 356926 h 6907213"/>
              <a:gd name="connsiteX33" fmla="*/ 2766625 w 10083799"/>
              <a:gd name="connsiteY33" fmla="*/ 300948 h 6907213"/>
              <a:gd name="connsiteX34" fmla="*/ 3228992 w 10083799"/>
              <a:gd name="connsiteY34" fmla="*/ 501321 h 6907213"/>
              <a:gd name="connsiteX35" fmla="*/ 3273218 w 10083799"/>
              <a:gd name="connsiteY35" fmla="*/ 561433 h 6907213"/>
              <a:gd name="connsiteX36" fmla="*/ 3184765 w 10083799"/>
              <a:gd name="connsiteY36" fmla="*/ 685665 h 6907213"/>
              <a:gd name="connsiteX37" fmla="*/ 3019922 w 10083799"/>
              <a:gd name="connsiteY37" fmla="*/ 713717 h 6907213"/>
              <a:gd name="connsiteX38" fmla="*/ 2899304 w 10083799"/>
              <a:gd name="connsiteY38" fmla="*/ 813904 h 6907213"/>
              <a:gd name="connsiteX39" fmla="*/ 3064148 w 10083799"/>
              <a:gd name="connsiteY39" fmla="*/ 986225 h 6907213"/>
              <a:gd name="connsiteX40" fmla="*/ 3249094 w 10083799"/>
              <a:gd name="connsiteY40" fmla="*/ 1262741 h 6907213"/>
              <a:gd name="connsiteX41" fmla="*/ 2822913 w 10083799"/>
              <a:gd name="connsiteY41" fmla="*/ 1166562 h 6907213"/>
              <a:gd name="connsiteX42" fmla="*/ 2730440 w 10083799"/>
              <a:gd name="connsiteY42" fmla="*/ 1042330 h 6907213"/>
              <a:gd name="connsiteX43" fmla="*/ 2597761 w 10083799"/>
              <a:gd name="connsiteY43" fmla="*/ 978210 h 6907213"/>
              <a:gd name="connsiteX44" fmla="*/ 2449000 w 10083799"/>
              <a:gd name="connsiteY44" fmla="*/ 1058360 h 6907213"/>
              <a:gd name="connsiteX45" fmla="*/ 2207765 w 10083799"/>
              <a:gd name="connsiteY45" fmla="*/ 966188 h 6907213"/>
              <a:gd name="connsiteX46" fmla="*/ 2123333 w 10083799"/>
              <a:gd name="connsiteY46" fmla="*/ 825926 h 6907213"/>
              <a:gd name="connsiteX47" fmla="*/ 2203744 w 10083799"/>
              <a:gd name="connsiteY47" fmla="*/ 713717 h 6907213"/>
              <a:gd name="connsiteX48" fmla="*/ 2344465 w 10083799"/>
              <a:gd name="connsiteY48" fmla="*/ 685665 h 6907213"/>
              <a:gd name="connsiteX49" fmla="*/ 2525391 w 10083799"/>
              <a:gd name="connsiteY49" fmla="*/ 669635 h 6907213"/>
              <a:gd name="connsiteX50" fmla="*/ 2577658 w 10083799"/>
              <a:gd name="connsiteY50" fmla="*/ 657613 h 6907213"/>
              <a:gd name="connsiteX51" fmla="*/ 2597761 w 10083799"/>
              <a:gd name="connsiteY51" fmla="*/ 545404 h 6907213"/>
              <a:gd name="connsiteX52" fmla="*/ 2565596 w 10083799"/>
              <a:gd name="connsiteY52" fmla="*/ 429187 h 6907213"/>
              <a:gd name="connsiteX53" fmla="*/ 2766625 w 10083799"/>
              <a:gd name="connsiteY53" fmla="*/ 300948 h 6907213"/>
              <a:gd name="connsiteX54" fmla="*/ 4282194 w 10083799"/>
              <a:gd name="connsiteY54" fmla="*/ 0 h 6907213"/>
              <a:gd name="connsiteX55" fmla="*/ 10083799 w 10083799"/>
              <a:gd name="connsiteY55" fmla="*/ 0 h 6907213"/>
              <a:gd name="connsiteX56" fmla="*/ 10083799 w 10083799"/>
              <a:gd name="connsiteY56" fmla="*/ 2704391 h 6907213"/>
              <a:gd name="connsiteX57" fmla="*/ 9874732 w 10083799"/>
              <a:gd name="connsiteY57" fmla="*/ 2940774 h 6907213"/>
              <a:gd name="connsiteX58" fmla="*/ 9376188 w 10083799"/>
              <a:gd name="connsiteY58" fmla="*/ 3533737 h 6907213"/>
              <a:gd name="connsiteX59" fmla="*/ 9380208 w 10083799"/>
              <a:gd name="connsiteY59" fmla="*/ 4415168 h 6907213"/>
              <a:gd name="connsiteX60" fmla="*/ 9802363 w 10083799"/>
              <a:gd name="connsiteY60" fmla="*/ 5204449 h 6907213"/>
              <a:gd name="connsiteX61" fmla="*/ 10083799 w 10083799"/>
              <a:gd name="connsiteY61" fmla="*/ 5705262 h 6907213"/>
              <a:gd name="connsiteX62" fmla="*/ 10083799 w 10083799"/>
              <a:gd name="connsiteY62" fmla="*/ 6907213 h 6907213"/>
              <a:gd name="connsiteX63" fmla="*/ 8358998 w 10083799"/>
              <a:gd name="connsiteY63" fmla="*/ 6907213 h 6907213"/>
              <a:gd name="connsiteX64" fmla="*/ 8367038 w 10083799"/>
              <a:gd name="connsiteY64" fmla="*/ 6887181 h 6907213"/>
              <a:gd name="connsiteX65" fmla="*/ 8519818 w 10083799"/>
              <a:gd name="connsiteY65" fmla="*/ 5833470 h 6907213"/>
              <a:gd name="connsiteX66" fmla="*/ 8049418 w 10083799"/>
              <a:gd name="connsiteY66" fmla="*/ 4915981 h 6907213"/>
              <a:gd name="connsiteX67" fmla="*/ 7679530 w 10083799"/>
              <a:gd name="connsiteY67" fmla="*/ 4571421 h 6907213"/>
              <a:gd name="connsiteX68" fmla="*/ 7647366 w 10083799"/>
              <a:gd name="connsiteY68" fmla="*/ 4411161 h 6907213"/>
              <a:gd name="connsiteX69" fmla="*/ 7225212 w 10083799"/>
              <a:gd name="connsiteY69" fmla="*/ 4002498 h 6907213"/>
              <a:gd name="connsiteX70" fmla="*/ 6622134 w 10083799"/>
              <a:gd name="connsiteY70" fmla="*/ 3954420 h 6907213"/>
              <a:gd name="connsiteX71" fmla="*/ 5596903 w 10083799"/>
              <a:gd name="connsiteY71" fmla="*/ 4278947 h 6907213"/>
              <a:gd name="connsiteX72" fmla="*/ 4615897 w 10083799"/>
              <a:gd name="connsiteY72" fmla="*/ 3685984 h 6907213"/>
              <a:gd name="connsiteX73" fmla="*/ 4953620 w 10083799"/>
              <a:gd name="connsiteY73" fmla="*/ 2724423 h 6907213"/>
              <a:gd name="connsiteX74" fmla="*/ 5194851 w 10083799"/>
              <a:gd name="connsiteY74" fmla="*/ 2127454 h 6907213"/>
              <a:gd name="connsiteX75" fmla="*/ 5182790 w 10083799"/>
              <a:gd name="connsiteY75" fmla="*/ 1951168 h 6907213"/>
              <a:gd name="connsiteX76" fmla="*/ 5034031 w 10083799"/>
              <a:gd name="connsiteY76" fmla="*/ 1822960 h 6907213"/>
              <a:gd name="connsiteX77" fmla="*/ 4129415 w 10083799"/>
              <a:gd name="connsiteY77" fmla="*/ 1402277 h 6907213"/>
              <a:gd name="connsiteX78" fmla="*/ 4282194 w 10083799"/>
              <a:gd name="connsiteY78" fmla="*/ 0 h 6907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083799" h="6907213">
                <a:moveTo>
                  <a:pt x="2744798" y="4127692"/>
                </a:moveTo>
                <a:cubicBezTo>
                  <a:pt x="2814546" y="4127551"/>
                  <a:pt x="2879915" y="4148961"/>
                  <a:pt x="2931154" y="4207556"/>
                </a:cubicBezTo>
                <a:cubicBezTo>
                  <a:pt x="3071812" y="4371825"/>
                  <a:pt x="2947229" y="4520067"/>
                  <a:pt x="2770402" y="4532087"/>
                </a:cubicBezTo>
                <a:cubicBezTo>
                  <a:pt x="2577499" y="4548113"/>
                  <a:pt x="2356465" y="4556126"/>
                  <a:pt x="2215807" y="4423910"/>
                </a:cubicBezTo>
                <a:cubicBezTo>
                  <a:pt x="2199731" y="4407884"/>
                  <a:pt x="2179637" y="4379838"/>
                  <a:pt x="2191694" y="4359805"/>
                </a:cubicBezTo>
                <a:cubicBezTo>
                  <a:pt x="2199731" y="4347786"/>
                  <a:pt x="2211788" y="4339773"/>
                  <a:pt x="2219825" y="4335766"/>
                </a:cubicBezTo>
                <a:cubicBezTo>
                  <a:pt x="2284126" y="4303714"/>
                  <a:pt x="2344408" y="4271661"/>
                  <a:pt x="2404690" y="4235602"/>
                </a:cubicBezTo>
                <a:cubicBezTo>
                  <a:pt x="2500137" y="4188024"/>
                  <a:pt x="2628551" y="4127926"/>
                  <a:pt x="2744798" y="4127692"/>
                </a:cubicBezTo>
                <a:close/>
                <a:moveTo>
                  <a:pt x="3853416" y="3575943"/>
                </a:moveTo>
                <a:cubicBezTo>
                  <a:pt x="3928816" y="3575442"/>
                  <a:pt x="3999442" y="3581450"/>
                  <a:pt x="4044682" y="3590463"/>
                </a:cubicBezTo>
                <a:cubicBezTo>
                  <a:pt x="4105003" y="3606485"/>
                  <a:pt x="4390520" y="3662562"/>
                  <a:pt x="4418670" y="3714633"/>
                </a:cubicBezTo>
                <a:cubicBezTo>
                  <a:pt x="4446820" y="3774716"/>
                  <a:pt x="4121088" y="3946952"/>
                  <a:pt x="4064789" y="4023057"/>
                </a:cubicBezTo>
                <a:cubicBezTo>
                  <a:pt x="4281943" y="4019051"/>
                  <a:pt x="4515183" y="4059106"/>
                  <a:pt x="4676038" y="4207310"/>
                </a:cubicBezTo>
                <a:cubicBezTo>
                  <a:pt x="4700166" y="4231343"/>
                  <a:pt x="4728316" y="4263387"/>
                  <a:pt x="4728316" y="4299436"/>
                </a:cubicBezTo>
                <a:cubicBezTo>
                  <a:pt x="4732337" y="4375541"/>
                  <a:pt x="4635824" y="4407585"/>
                  <a:pt x="4559418" y="4411590"/>
                </a:cubicBezTo>
                <a:cubicBezTo>
                  <a:pt x="4422691" y="4419601"/>
                  <a:pt x="4289986" y="4403579"/>
                  <a:pt x="4161302" y="4363524"/>
                </a:cubicBezTo>
                <a:cubicBezTo>
                  <a:pt x="4113045" y="4347502"/>
                  <a:pt x="4060767" y="4327475"/>
                  <a:pt x="4012511" y="4327475"/>
                </a:cubicBezTo>
                <a:cubicBezTo>
                  <a:pt x="3952190" y="4323469"/>
                  <a:pt x="3891870" y="4343497"/>
                  <a:pt x="3831549" y="4355513"/>
                </a:cubicBezTo>
                <a:cubicBezTo>
                  <a:pt x="3626459" y="4399574"/>
                  <a:pt x="3397241" y="4303442"/>
                  <a:pt x="3284642" y="4127200"/>
                </a:cubicBezTo>
                <a:cubicBezTo>
                  <a:pt x="3377134" y="4111178"/>
                  <a:pt x="3465604" y="4087145"/>
                  <a:pt x="3558096" y="4063112"/>
                </a:cubicBezTo>
                <a:cubicBezTo>
                  <a:pt x="3598309" y="4051095"/>
                  <a:pt x="3650587" y="4031068"/>
                  <a:pt x="3666673" y="3991013"/>
                </a:cubicBezTo>
                <a:cubicBezTo>
                  <a:pt x="3682758" y="3938941"/>
                  <a:pt x="3646566" y="3886870"/>
                  <a:pt x="3602331" y="3850820"/>
                </a:cubicBezTo>
                <a:cubicBezTo>
                  <a:pt x="3358032" y="3637527"/>
                  <a:pt x="3627213" y="3577445"/>
                  <a:pt x="3853416" y="3575943"/>
                </a:cubicBezTo>
                <a:close/>
                <a:moveTo>
                  <a:pt x="1273124" y="356926"/>
                </a:moveTo>
                <a:cubicBezTo>
                  <a:pt x="1409529" y="363872"/>
                  <a:pt x="1541414" y="456984"/>
                  <a:pt x="1607733" y="577129"/>
                </a:cubicBezTo>
                <a:cubicBezTo>
                  <a:pt x="1635868" y="629191"/>
                  <a:pt x="1639888" y="693269"/>
                  <a:pt x="1607733" y="741327"/>
                </a:cubicBezTo>
                <a:cubicBezTo>
                  <a:pt x="1563520" y="809409"/>
                  <a:pt x="1463037" y="817419"/>
                  <a:pt x="1378631" y="809409"/>
                </a:cubicBezTo>
                <a:cubicBezTo>
                  <a:pt x="1145509" y="789385"/>
                  <a:pt x="908369" y="709288"/>
                  <a:pt x="687306" y="781375"/>
                </a:cubicBezTo>
                <a:cubicBezTo>
                  <a:pt x="566726" y="817419"/>
                  <a:pt x="466243" y="893510"/>
                  <a:pt x="353701" y="945573"/>
                </a:cubicBezTo>
                <a:cubicBezTo>
                  <a:pt x="241160" y="993631"/>
                  <a:pt x="96464" y="1009650"/>
                  <a:pt x="0" y="933559"/>
                </a:cubicBezTo>
                <a:cubicBezTo>
                  <a:pt x="229102" y="749336"/>
                  <a:pt x="558687" y="757346"/>
                  <a:pt x="807886" y="601158"/>
                </a:cubicBezTo>
                <a:cubicBezTo>
                  <a:pt x="920427" y="533076"/>
                  <a:pt x="1016891" y="432955"/>
                  <a:pt x="1137471" y="380892"/>
                </a:cubicBezTo>
                <a:cubicBezTo>
                  <a:pt x="1181684" y="361869"/>
                  <a:pt x="1227655" y="354610"/>
                  <a:pt x="1273124" y="356926"/>
                </a:cubicBezTo>
                <a:close/>
                <a:moveTo>
                  <a:pt x="2766625" y="300948"/>
                </a:moveTo>
                <a:cubicBezTo>
                  <a:pt x="2919407" y="320985"/>
                  <a:pt x="3116415" y="397127"/>
                  <a:pt x="3228992" y="501321"/>
                </a:cubicBezTo>
                <a:cubicBezTo>
                  <a:pt x="3249094" y="517351"/>
                  <a:pt x="3269197" y="537389"/>
                  <a:pt x="3273218" y="561433"/>
                </a:cubicBezTo>
                <a:cubicBezTo>
                  <a:pt x="3289300" y="617538"/>
                  <a:pt x="3241053" y="669635"/>
                  <a:pt x="3184765" y="685665"/>
                </a:cubicBezTo>
                <a:cubicBezTo>
                  <a:pt x="3132498" y="705702"/>
                  <a:pt x="3072189" y="701695"/>
                  <a:pt x="3019922" y="713717"/>
                </a:cubicBezTo>
                <a:cubicBezTo>
                  <a:pt x="2963633" y="721732"/>
                  <a:pt x="2903325" y="757799"/>
                  <a:pt x="2899304" y="813904"/>
                </a:cubicBezTo>
                <a:cubicBezTo>
                  <a:pt x="2887242" y="898061"/>
                  <a:pt x="2991777" y="942143"/>
                  <a:pt x="3064148" y="986225"/>
                </a:cubicBezTo>
                <a:cubicBezTo>
                  <a:pt x="3164662" y="1046337"/>
                  <a:pt x="3233012" y="1150532"/>
                  <a:pt x="3249094" y="1262741"/>
                </a:cubicBezTo>
                <a:cubicBezTo>
                  <a:pt x="3100333" y="1274763"/>
                  <a:pt x="2927448" y="1274763"/>
                  <a:pt x="2822913" y="1166562"/>
                </a:cubicBezTo>
                <a:cubicBezTo>
                  <a:pt x="2786728" y="1130494"/>
                  <a:pt x="2762605" y="1082405"/>
                  <a:pt x="2730440" y="1042330"/>
                </a:cubicBezTo>
                <a:cubicBezTo>
                  <a:pt x="2698275" y="1002255"/>
                  <a:pt x="2650028" y="970195"/>
                  <a:pt x="2597761" y="978210"/>
                </a:cubicBezTo>
                <a:cubicBezTo>
                  <a:pt x="2541473" y="986225"/>
                  <a:pt x="2501267" y="1038322"/>
                  <a:pt x="2449000" y="1058360"/>
                </a:cubicBezTo>
                <a:cubicBezTo>
                  <a:pt x="2364567" y="1086412"/>
                  <a:pt x="2276115" y="1022293"/>
                  <a:pt x="2207765" y="966188"/>
                </a:cubicBezTo>
                <a:cubicBezTo>
                  <a:pt x="2167559" y="926113"/>
                  <a:pt x="2119312" y="882031"/>
                  <a:pt x="2123333" y="825926"/>
                </a:cubicBezTo>
                <a:cubicBezTo>
                  <a:pt x="2123333" y="777837"/>
                  <a:pt x="2159518" y="737762"/>
                  <a:pt x="2203744" y="713717"/>
                </a:cubicBezTo>
                <a:cubicBezTo>
                  <a:pt x="2247971" y="693680"/>
                  <a:pt x="2296218" y="689672"/>
                  <a:pt x="2344465" y="685665"/>
                </a:cubicBezTo>
                <a:cubicBezTo>
                  <a:pt x="2404773" y="681658"/>
                  <a:pt x="2465082" y="673643"/>
                  <a:pt x="2525391" y="669635"/>
                </a:cubicBezTo>
                <a:cubicBezTo>
                  <a:pt x="2541473" y="669635"/>
                  <a:pt x="2561576" y="665628"/>
                  <a:pt x="2577658" y="657613"/>
                </a:cubicBezTo>
                <a:cubicBezTo>
                  <a:pt x="2609823" y="637575"/>
                  <a:pt x="2613843" y="585478"/>
                  <a:pt x="2597761" y="545404"/>
                </a:cubicBezTo>
                <a:cubicBezTo>
                  <a:pt x="2585699" y="505329"/>
                  <a:pt x="2565596" y="469262"/>
                  <a:pt x="2565596" y="429187"/>
                </a:cubicBezTo>
                <a:cubicBezTo>
                  <a:pt x="2565596" y="341022"/>
                  <a:pt x="2674152" y="288925"/>
                  <a:pt x="2766625" y="300948"/>
                </a:cubicBezTo>
                <a:close/>
                <a:moveTo>
                  <a:pt x="4282194" y="0"/>
                </a:moveTo>
                <a:cubicBezTo>
                  <a:pt x="10083799" y="0"/>
                  <a:pt x="10083799" y="0"/>
                  <a:pt x="10083799" y="0"/>
                </a:cubicBezTo>
                <a:cubicBezTo>
                  <a:pt x="10083799" y="2704391"/>
                  <a:pt x="10083799" y="2704391"/>
                  <a:pt x="10083799" y="2704391"/>
                </a:cubicBezTo>
                <a:cubicBezTo>
                  <a:pt x="10015450" y="2784521"/>
                  <a:pt x="9947102" y="2864651"/>
                  <a:pt x="9874732" y="2940774"/>
                </a:cubicBezTo>
                <a:cubicBezTo>
                  <a:pt x="9689788" y="3125074"/>
                  <a:pt x="9484742" y="3297353"/>
                  <a:pt x="9376188" y="3533737"/>
                </a:cubicBezTo>
                <a:cubicBezTo>
                  <a:pt x="9251552" y="3806179"/>
                  <a:pt x="9279696" y="4130706"/>
                  <a:pt x="9380208" y="4415168"/>
                </a:cubicBezTo>
                <a:cubicBezTo>
                  <a:pt x="9480722" y="4695623"/>
                  <a:pt x="9645562" y="4948033"/>
                  <a:pt x="9802363" y="5204449"/>
                </a:cubicBezTo>
                <a:cubicBezTo>
                  <a:pt x="9898855" y="5364709"/>
                  <a:pt x="9995348" y="5532982"/>
                  <a:pt x="10083799" y="5705262"/>
                </a:cubicBezTo>
                <a:cubicBezTo>
                  <a:pt x="10083799" y="6907213"/>
                  <a:pt x="10083799" y="6907213"/>
                  <a:pt x="10083799" y="6907213"/>
                </a:cubicBezTo>
                <a:cubicBezTo>
                  <a:pt x="8358998" y="6907213"/>
                  <a:pt x="8358998" y="6907213"/>
                  <a:pt x="8358998" y="6907213"/>
                </a:cubicBezTo>
                <a:cubicBezTo>
                  <a:pt x="8363018" y="6899200"/>
                  <a:pt x="8363018" y="6891187"/>
                  <a:pt x="8367038" y="6887181"/>
                </a:cubicBezTo>
                <a:cubicBezTo>
                  <a:pt x="8471572" y="6546628"/>
                  <a:pt x="8551982" y="6190049"/>
                  <a:pt x="8519818" y="5833470"/>
                </a:cubicBezTo>
                <a:cubicBezTo>
                  <a:pt x="8487654" y="5476891"/>
                  <a:pt x="8334874" y="5120312"/>
                  <a:pt x="8049418" y="4915981"/>
                </a:cubicBezTo>
                <a:cubicBezTo>
                  <a:pt x="7912720" y="4815818"/>
                  <a:pt x="7735818" y="4739695"/>
                  <a:pt x="7679530" y="4571421"/>
                </a:cubicBezTo>
                <a:cubicBezTo>
                  <a:pt x="7663448" y="4523343"/>
                  <a:pt x="7659428" y="4467252"/>
                  <a:pt x="7647366" y="4411161"/>
                </a:cubicBezTo>
                <a:cubicBezTo>
                  <a:pt x="7603140" y="4210836"/>
                  <a:pt x="7422217" y="4062595"/>
                  <a:pt x="7225212" y="4002498"/>
                </a:cubicBezTo>
                <a:cubicBezTo>
                  <a:pt x="7032227" y="3942400"/>
                  <a:pt x="6827181" y="3954420"/>
                  <a:pt x="6622134" y="3954420"/>
                </a:cubicBezTo>
                <a:cubicBezTo>
                  <a:pt x="6099467" y="3962433"/>
                  <a:pt x="6123591" y="4278947"/>
                  <a:pt x="5596903" y="4278947"/>
                </a:cubicBezTo>
                <a:cubicBezTo>
                  <a:pt x="5178769" y="4278947"/>
                  <a:pt x="4708369" y="3774127"/>
                  <a:pt x="4615897" y="3685984"/>
                </a:cubicBezTo>
                <a:cubicBezTo>
                  <a:pt x="4209825" y="3285333"/>
                  <a:pt x="4712389" y="2728430"/>
                  <a:pt x="4953620" y="2724423"/>
                </a:cubicBezTo>
                <a:cubicBezTo>
                  <a:pt x="5202892" y="2720417"/>
                  <a:pt x="5166708" y="2375857"/>
                  <a:pt x="5194851" y="2127454"/>
                </a:cubicBezTo>
                <a:cubicBezTo>
                  <a:pt x="5202892" y="2067356"/>
                  <a:pt x="5206913" y="2003252"/>
                  <a:pt x="5182790" y="1951168"/>
                </a:cubicBezTo>
                <a:cubicBezTo>
                  <a:pt x="5154646" y="1891070"/>
                  <a:pt x="5094338" y="1851005"/>
                  <a:pt x="5034031" y="1822960"/>
                </a:cubicBezTo>
                <a:cubicBezTo>
                  <a:pt x="4736513" y="1666706"/>
                  <a:pt x="4406830" y="1590583"/>
                  <a:pt x="4129415" y="1402277"/>
                </a:cubicBezTo>
                <a:cubicBezTo>
                  <a:pt x="3425824" y="925503"/>
                  <a:pt x="3775609" y="352573"/>
                  <a:pt x="4282194" y="0"/>
                </a:cubicBezTo>
                <a:close/>
              </a:path>
            </a:pathLst>
          </a:custGeom>
        </p:spPr>
        <p:txBody>
          <a:bodyPr wrap="square">
            <a:noAutofit/>
          </a:bodyPr>
          <a:lstStyle/>
          <a:p>
            <a:endParaRPr lang="en-US" dirty="0"/>
          </a:p>
        </p:txBody>
      </p:sp>
      <p:sp>
        <p:nvSpPr>
          <p:cNvPr id="26" name="Rectangle 25">
            <a:extLst>
              <a:ext uri="{FF2B5EF4-FFF2-40B4-BE49-F238E27FC236}">
                <a16:creationId xmlns:a16="http://schemas.microsoft.com/office/drawing/2014/main" id="{FBD142B7-6EFC-476C-83FE-9D2EEE3B32AE}"/>
              </a:ext>
            </a:extLst>
          </p:cNvPr>
          <p:cNvSpPr/>
          <p:nvPr userDrawn="1"/>
        </p:nvSpPr>
        <p:spPr>
          <a:xfrm>
            <a:off x="627863" y="1746617"/>
            <a:ext cx="138648" cy="17024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Extract 26">
            <a:extLst>
              <a:ext uri="{FF2B5EF4-FFF2-40B4-BE49-F238E27FC236}">
                <a16:creationId xmlns:a16="http://schemas.microsoft.com/office/drawing/2014/main" id="{D6ECBB74-ABA6-4325-9AC3-90F6F6BC6BF7}"/>
              </a:ext>
            </a:extLst>
          </p:cNvPr>
          <p:cNvSpPr/>
          <p:nvPr userDrawn="1"/>
        </p:nvSpPr>
        <p:spPr>
          <a:xfrm rot="16200000">
            <a:off x="609798" y="3723116"/>
            <a:ext cx="722571" cy="686442"/>
          </a:xfrm>
          <a:prstGeom prst="flowChartExtract">
            <a:avLst/>
          </a:prstGeom>
          <a:solidFill>
            <a:srgbClr val="A5E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3053265"/>
      </p:ext>
    </p:extLst>
  </p:cSld>
  <p:clrMapOvr>
    <a:masterClrMapping/>
  </p:clrMapOvr>
  <p:transition spd="slow">
    <p:push/>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41479E8-F330-4A69-B056-78F8D6ABA970}"/>
              </a:ext>
            </a:extLst>
          </p:cNvPr>
          <p:cNvSpPr/>
          <p:nvPr userDrawn="1"/>
        </p:nvSpPr>
        <p:spPr>
          <a:xfrm rot="16200000">
            <a:off x="2661557" y="-2672443"/>
            <a:ext cx="6858002" cy="12202883"/>
          </a:xfrm>
          <a:prstGeom prst="rect">
            <a:avLst/>
          </a:prstGeom>
          <a:gradFill>
            <a:gsLst>
              <a:gs pos="0">
                <a:srgbClr val="A5E449"/>
              </a:gs>
              <a:gs pos="100000">
                <a:srgbClr val="239DCE"/>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10" name="Picture Placeholder 9">
            <a:extLst>
              <a:ext uri="{FF2B5EF4-FFF2-40B4-BE49-F238E27FC236}">
                <a16:creationId xmlns:a16="http://schemas.microsoft.com/office/drawing/2014/main" id="{37250612-99D4-4B00-9D79-356B0B19F6EA}"/>
              </a:ext>
            </a:extLst>
          </p:cNvPr>
          <p:cNvSpPr>
            <a:spLocks noGrp="1"/>
          </p:cNvSpPr>
          <p:nvPr>
            <p:ph type="pic" sz="quarter" idx="13"/>
          </p:nvPr>
        </p:nvSpPr>
        <p:spPr>
          <a:xfrm>
            <a:off x="5630863" y="657225"/>
            <a:ext cx="5969000" cy="2887663"/>
          </a:xfrm>
        </p:spPr>
        <p:txBody>
          <a:bodyPr/>
          <a:lstStyle/>
          <a:p>
            <a:endParaRPr lang="en-US"/>
          </a:p>
        </p:txBody>
      </p:sp>
      <p:sp>
        <p:nvSpPr>
          <p:cNvPr id="11" name="Picture Placeholder 9">
            <a:extLst>
              <a:ext uri="{FF2B5EF4-FFF2-40B4-BE49-F238E27FC236}">
                <a16:creationId xmlns:a16="http://schemas.microsoft.com/office/drawing/2014/main" id="{D2B373DF-8354-443F-8282-BC6A2418A1D1}"/>
              </a:ext>
            </a:extLst>
          </p:cNvPr>
          <p:cNvSpPr>
            <a:spLocks noGrp="1"/>
          </p:cNvSpPr>
          <p:nvPr>
            <p:ph type="pic" sz="quarter" idx="14"/>
          </p:nvPr>
        </p:nvSpPr>
        <p:spPr>
          <a:xfrm>
            <a:off x="591579" y="3699228"/>
            <a:ext cx="5969000" cy="2887663"/>
          </a:xfrm>
        </p:spPr>
        <p:txBody>
          <a:bodyPr/>
          <a:lstStyle/>
          <a:p>
            <a:endParaRPr lang="en-US"/>
          </a:p>
        </p:txBody>
      </p:sp>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spTree>
    <p:extLst>
      <p:ext uri="{BB962C8B-B14F-4D97-AF65-F5344CB8AC3E}">
        <p14:creationId xmlns:p14="http://schemas.microsoft.com/office/powerpoint/2010/main" val="126206241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sp>
        <p:nvSpPr>
          <p:cNvPr id="9" name="Picture Placeholder 8">
            <a:extLst>
              <a:ext uri="{FF2B5EF4-FFF2-40B4-BE49-F238E27FC236}">
                <a16:creationId xmlns:a16="http://schemas.microsoft.com/office/drawing/2014/main" id="{A89DF684-12EF-496F-A2A3-6CED4894147E}"/>
              </a:ext>
            </a:extLst>
          </p:cNvPr>
          <p:cNvSpPr>
            <a:spLocks noGrp="1"/>
          </p:cNvSpPr>
          <p:nvPr>
            <p:ph type="pic" sz="quarter" idx="13"/>
          </p:nvPr>
        </p:nvSpPr>
        <p:spPr>
          <a:xfrm>
            <a:off x="0" y="1578056"/>
            <a:ext cx="12192000" cy="3701887"/>
          </a:xfrm>
        </p:spPr>
        <p:txBody>
          <a:bodyPr/>
          <a:lstStyle/>
          <a:p>
            <a:endParaRPr lang="en-US"/>
          </a:p>
        </p:txBody>
      </p:sp>
    </p:spTree>
    <p:extLst>
      <p:ext uri="{BB962C8B-B14F-4D97-AF65-F5344CB8AC3E}">
        <p14:creationId xmlns:p14="http://schemas.microsoft.com/office/powerpoint/2010/main" val="3711200903"/>
      </p:ext>
    </p:extLst>
  </p:cSld>
  <p:clrMapOvr>
    <a:masterClrMapping/>
  </p:clrMapOvr>
  <p:transition spd="slow">
    <p:push dir="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DF59C94D-96AD-45E4-9B47-BE95548258AD}"/>
              </a:ext>
            </a:extLst>
          </p:cNvPr>
          <p:cNvSpPr/>
          <p:nvPr userDrawn="1"/>
        </p:nvSpPr>
        <p:spPr>
          <a:xfrm rot="16200000">
            <a:off x="2661557" y="-2672443"/>
            <a:ext cx="6858002" cy="12202883"/>
          </a:xfrm>
          <a:prstGeom prst="rect">
            <a:avLst/>
          </a:prstGeom>
          <a:gradFill>
            <a:gsLst>
              <a:gs pos="0">
                <a:srgbClr val="A5E449"/>
              </a:gs>
              <a:gs pos="100000">
                <a:srgbClr val="239DCE"/>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sp>
        <p:nvSpPr>
          <p:cNvPr id="19" name="Picture Placeholder 18">
            <a:extLst>
              <a:ext uri="{FF2B5EF4-FFF2-40B4-BE49-F238E27FC236}">
                <a16:creationId xmlns:a16="http://schemas.microsoft.com/office/drawing/2014/main" id="{B2FFBFF4-2DA0-4C74-A30F-24403FA866A8}"/>
              </a:ext>
            </a:extLst>
          </p:cNvPr>
          <p:cNvSpPr>
            <a:spLocks noGrp="1"/>
          </p:cNvSpPr>
          <p:nvPr>
            <p:ph type="pic" sz="quarter" idx="13" hasCustomPrompt="1"/>
          </p:nvPr>
        </p:nvSpPr>
        <p:spPr>
          <a:xfrm>
            <a:off x="812289" y="2088875"/>
            <a:ext cx="6638229" cy="3534338"/>
          </a:xfrm>
          <a:custGeom>
            <a:avLst/>
            <a:gdLst>
              <a:gd name="connsiteX0" fmla="*/ 2021819 w 6638229"/>
              <a:gd name="connsiteY0" fmla="*/ 0 h 3534338"/>
              <a:gd name="connsiteX1" fmla="*/ 6638229 w 6638229"/>
              <a:gd name="connsiteY1" fmla="*/ 0 h 3534338"/>
              <a:gd name="connsiteX2" fmla="*/ 4616409 w 6638229"/>
              <a:gd name="connsiteY2" fmla="*/ 3534338 h 3534338"/>
              <a:gd name="connsiteX3" fmla="*/ 0 w 6638229"/>
              <a:gd name="connsiteY3" fmla="*/ 3534338 h 3534338"/>
            </a:gdLst>
            <a:ahLst/>
            <a:cxnLst>
              <a:cxn ang="0">
                <a:pos x="connsiteX0" y="connsiteY0"/>
              </a:cxn>
              <a:cxn ang="0">
                <a:pos x="connsiteX1" y="connsiteY1"/>
              </a:cxn>
              <a:cxn ang="0">
                <a:pos x="connsiteX2" y="connsiteY2"/>
              </a:cxn>
              <a:cxn ang="0">
                <a:pos x="connsiteX3" y="connsiteY3"/>
              </a:cxn>
            </a:cxnLst>
            <a:rect l="l" t="t" r="r" b="b"/>
            <a:pathLst>
              <a:path w="6638229" h="3534338">
                <a:moveTo>
                  <a:pt x="2021819" y="0"/>
                </a:moveTo>
                <a:lnTo>
                  <a:pt x="6638229" y="0"/>
                </a:lnTo>
                <a:lnTo>
                  <a:pt x="4616409" y="3534338"/>
                </a:lnTo>
                <a:lnTo>
                  <a:pt x="0" y="3534338"/>
                </a:lnTo>
                <a:close/>
              </a:path>
            </a:pathLst>
          </a:custGeom>
        </p:spPr>
        <p:txBody>
          <a:bodyPr wrap="square">
            <a:noAutofit/>
          </a:bodyPr>
          <a:lstStyle>
            <a:lvl1pPr marL="0" indent="0">
              <a:buNone/>
              <a:defRPr>
                <a:solidFill>
                  <a:schemeClr val="bg1"/>
                </a:solidFill>
              </a:defRPr>
            </a:lvl1pPr>
          </a:lstStyle>
          <a:p>
            <a:r>
              <a:rPr lang="en-US" dirty="0"/>
              <a:t>Add picture</a:t>
            </a:r>
          </a:p>
        </p:txBody>
      </p:sp>
      <p:sp>
        <p:nvSpPr>
          <p:cNvPr id="31" name="Freeform: Shape 30">
            <a:extLst>
              <a:ext uri="{FF2B5EF4-FFF2-40B4-BE49-F238E27FC236}">
                <a16:creationId xmlns:a16="http://schemas.microsoft.com/office/drawing/2014/main" id="{C7CBE070-7AC8-4242-B2EE-788CAB0C49DD}"/>
              </a:ext>
            </a:extLst>
          </p:cNvPr>
          <p:cNvSpPr/>
          <p:nvPr/>
        </p:nvSpPr>
        <p:spPr>
          <a:xfrm rot="1786304" flipH="1">
            <a:off x="6772573" y="-772864"/>
            <a:ext cx="879115" cy="8403726"/>
          </a:xfrm>
          <a:custGeom>
            <a:avLst/>
            <a:gdLst>
              <a:gd name="connsiteX0" fmla="*/ 0 w 879115"/>
              <a:gd name="connsiteY0" fmla="*/ 0 h 8403726"/>
              <a:gd name="connsiteX1" fmla="*/ 1 w 879115"/>
              <a:gd name="connsiteY1" fmla="*/ 7900829 h 8403726"/>
              <a:gd name="connsiteX2" fmla="*/ 176895 w 879115"/>
              <a:gd name="connsiteY2" fmla="*/ 8002021 h 8403726"/>
              <a:gd name="connsiteX3" fmla="*/ 176895 w 879115"/>
              <a:gd name="connsiteY3" fmla="*/ 101193 h 8403726"/>
              <a:gd name="connsiteX4" fmla="*/ 351111 w 879115"/>
              <a:gd name="connsiteY4" fmla="*/ 200853 h 8403726"/>
              <a:gd name="connsiteX5" fmla="*/ 351111 w 879115"/>
              <a:gd name="connsiteY5" fmla="*/ 8101681 h 8403726"/>
              <a:gd name="connsiteX6" fmla="*/ 528004 w 879115"/>
              <a:gd name="connsiteY6" fmla="*/ 8202873 h 8403726"/>
              <a:gd name="connsiteX7" fmla="*/ 528005 w 879115"/>
              <a:gd name="connsiteY7" fmla="*/ 302046 h 8403726"/>
              <a:gd name="connsiteX8" fmla="*/ 879115 w 879115"/>
              <a:gd name="connsiteY8" fmla="*/ 502898 h 8403726"/>
              <a:gd name="connsiteX9" fmla="*/ 702221 w 879115"/>
              <a:gd name="connsiteY9" fmla="*/ 401706 h 8403726"/>
              <a:gd name="connsiteX10" fmla="*/ 702221 w 879115"/>
              <a:gd name="connsiteY10" fmla="*/ 8302534 h 8403726"/>
              <a:gd name="connsiteX11" fmla="*/ 879115 w 879115"/>
              <a:gd name="connsiteY11" fmla="*/ 8403726 h 8403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9115" h="8403726">
                <a:moveTo>
                  <a:pt x="0" y="0"/>
                </a:moveTo>
                <a:lnTo>
                  <a:pt x="1" y="7900829"/>
                </a:lnTo>
                <a:lnTo>
                  <a:pt x="176895" y="8002021"/>
                </a:lnTo>
                <a:lnTo>
                  <a:pt x="176895" y="101193"/>
                </a:lnTo>
                <a:close/>
                <a:moveTo>
                  <a:pt x="351111" y="200853"/>
                </a:moveTo>
                <a:lnTo>
                  <a:pt x="351111" y="8101681"/>
                </a:lnTo>
                <a:lnTo>
                  <a:pt x="528004" y="8202873"/>
                </a:lnTo>
                <a:lnTo>
                  <a:pt x="528005" y="302046"/>
                </a:lnTo>
                <a:close/>
                <a:moveTo>
                  <a:pt x="879115" y="502898"/>
                </a:moveTo>
                <a:lnTo>
                  <a:pt x="702221" y="401706"/>
                </a:lnTo>
                <a:lnTo>
                  <a:pt x="702221" y="8302534"/>
                </a:lnTo>
                <a:lnTo>
                  <a:pt x="879115" y="840372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949E1A50-7406-45DF-A259-26BC06EEFAE3}"/>
              </a:ext>
            </a:extLst>
          </p:cNvPr>
          <p:cNvSpPr/>
          <p:nvPr userDrawn="1"/>
        </p:nvSpPr>
        <p:spPr>
          <a:xfrm rot="1786304" flipH="1">
            <a:off x="520998" y="1460752"/>
            <a:ext cx="879115" cy="6002964"/>
          </a:xfrm>
          <a:custGeom>
            <a:avLst/>
            <a:gdLst>
              <a:gd name="connsiteX0" fmla="*/ 0 w 879115"/>
              <a:gd name="connsiteY0" fmla="*/ 0 h 6002964"/>
              <a:gd name="connsiteX1" fmla="*/ 1 w 879115"/>
              <a:gd name="connsiteY1" fmla="*/ 5500066 h 6002964"/>
              <a:gd name="connsiteX2" fmla="*/ 176895 w 879115"/>
              <a:gd name="connsiteY2" fmla="*/ 5601258 h 6002964"/>
              <a:gd name="connsiteX3" fmla="*/ 176895 w 879115"/>
              <a:gd name="connsiteY3" fmla="*/ 101193 h 6002964"/>
              <a:gd name="connsiteX4" fmla="*/ 528004 w 879115"/>
              <a:gd name="connsiteY4" fmla="*/ 302045 h 6002964"/>
              <a:gd name="connsiteX5" fmla="*/ 351110 w 879115"/>
              <a:gd name="connsiteY5" fmla="*/ 200853 h 6002964"/>
              <a:gd name="connsiteX6" fmla="*/ 351110 w 879115"/>
              <a:gd name="connsiteY6" fmla="*/ 5700918 h 6002964"/>
              <a:gd name="connsiteX7" fmla="*/ 528004 w 879115"/>
              <a:gd name="connsiteY7" fmla="*/ 5802110 h 6002964"/>
              <a:gd name="connsiteX8" fmla="*/ 879115 w 879115"/>
              <a:gd name="connsiteY8" fmla="*/ 502898 h 6002964"/>
              <a:gd name="connsiteX9" fmla="*/ 702221 w 879115"/>
              <a:gd name="connsiteY9" fmla="*/ 401706 h 6002964"/>
              <a:gd name="connsiteX10" fmla="*/ 702221 w 879115"/>
              <a:gd name="connsiteY10" fmla="*/ 5901771 h 6002964"/>
              <a:gd name="connsiteX11" fmla="*/ 879115 w 879115"/>
              <a:gd name="connsiteY11" fmla="*/ 6002964 h 60029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79115" h="6002964">
                <a:moveTo>
                  <a:pt x="0" y="0"/>
                </a:moveTo>
                <a:lnTo>
                  <a:pt x="1" y="5500066"/>
                </a:lnTo>
                <a:lnTo>
                  <a:pt x="176895" y="5601258"/>
                </a:lnTo>
                <a:lnTo>
                  <a:pt x="176895" y="101193"/>
                </a:lnTo>
                <a:close/>
                <a:moveTo>
                  <a:pt x="528004" y="302045"/>
                </a:moveTo>
                <a:lnTo>
                  <a:pt x="351110" y="200853"/>
                </a:lnTo>
                <a:lnTo>
                  <a:pt x="351110" y="5700918"/>
                </a:lnTo>
                <a:lnTo>
                  <a:pt x="528004" y="5802110"/>
                </a:lnTo>
                <a:close/>
                <a:moveTo>
                  <a:pt x="879115" y="502898"/>
                </a:moveTo>
                <a:lnTo>
                  <a:pt x="702221" y="401706"/>
                </a:lnTo>
                <a:lnTo>
                  <a:pt x="702221" y="5901771"/>
                </a:lnTo>
                <a:lnTo>
                  <a:pt x="879115" y="600296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34">
            <a:extLst>
              <a:ext uri="{FF2B5EF4-FFF2-40B4-BE49-F238E27FC236}">
                <a16:creationId xmlns:a16="http://schemas.microsoft.com/office/drawing/2014/main" id="{DDECCC28-6AF2-42F9-8767-877C9EAA6AAF}"/>
              </a:ext>
            </a:extLst>
          </p:cNvPr>
          <p:cNvSpPr/>
          <p:nvPr userDrawn="1"/>
        </p:nvSpPr>
        <p:spPr>
          <a:xfrm>
            <a:off x="5763126" y="0"/>
            <a:ext cx="6428874" cy="6882063"/>
          </a:xfrm>
          <a:custGeom>
            <a:avLst/>
            <a:gdLst>
              <a:gd name="connsiteX0" fmla="*/ 0 w 2566737"/>
              <a:gd name="connsiteY0" fmla="*/ 0 h 6858000"/>
              <a:gd name="connsiteX1" fmla="*/ 2566737 w 2566737"/>
              <a:gd name="connsiteY1" fmla="*/ 0 h 6858000"/>
              <a:gd name="connsiteX2" fmla="*/ 2566737 w 2566737"/>
              <a:gd name="connsiteY2" fmla="*/ 6858000 h 6858000"/>
              <a:gd name="connsiteX3" fmla="*/ 0 w 2566737"/>
              <a:gd name="connsiteY3" fmla="*/ 6858000 h 6858000"/>
              <a:gd name="connsiteX4" fmla="*/ 0 w 2566737"/>
              <a:gd name="connsiteY4" fmla="*/ 0 h 6858000"/>
              <a:gd name="connsiteX0" fmla="*/ 3850105 w 6416842"/>
              <a:gd name="connsiteY0" fmla="*/ 0 h 6882063"/>
              <a:gd name="connsiteX1" fmla="*/ 6416842 w 6416842"/>
              <a:gd name="connsiteY1" fmla="*/ 0 h 6882063"/>
              <a:gd name="connsiteX2" fmla="*/ 6416842 w 6416842"/>
              <a:gd name="connsiteY2" fmla="*/ 6858000 h 6882063"/>
              <a:gd name="connsiteX3" fmla="*/ 0 w 6416842"/>
              <a:gd name="connsiteY3" fmla="*/ 6882063 h 6882063"/>
              <a:gd name="connsiteX4" fmla="*/ 3850105 w 6416842"/>
              <a:gd name="connsiteY4" fmla="*/ 0 h 6882063"/>
              <a:gd name="connsiteX0" fmla="*/ 3862137 w 6428874"/>
              <a:gd name="connsiteY0" fmla="*/ 0 h 6882063"/>
              <a:gd name="connsiteX1" fmla="*/ 6428874 w 6428874"/>
              <a:gd name="connsiteY1" fmla="*/ 0 h 6882063"/>
              <a:gd name="connsiteX2" fmla="*/ 6428874 w 6428874"/>
              <a:gd name="connsiteY2" fmla="*/ 6858000 h 6882063"/>
              <a:gd name="connsiteX3" fmla="*/ 0 w 6428874"/>
              <a:gd name="connsiteY3" fmla="*/ 6882063 h 6882063"/>
              <a:gd name="connsiteX4" fmla="*/ 3862137 w 6428874"/>
              <a:gd name="connsiteY4" fmla="*/ 0 h 688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28874" h="6882063">
                <a:moveTo>
                  <a:pt x="3862137" y="0"/>
                </a:moveTo>
                <a:lnTo>
                  <a:pt x="6428874" y="0"/>
                </a:lnTo>
                <a:lnTo>
                  <a:pt x="6428874" y="6858000"/>
                </a:lnTo>
                <a:lnTo>
                  <a:pt x="0" y="6882063"/>
                </a:lnTo>
                <a:lnTo>
                  <a:pt x="3862137" y="0"/>
                </a:lnTo>
                <a:close/>
              </a:path>
            </a:pathLst>
          </a:custGeom>
          <a:solidFill>
            <a:srgbClr val="303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0628286"/>
      </p:ext>
    </p:extLst>
  </p:cSld>
  <p:clrMapOvr>
    <a:masterClrMapping/>
  </p:clrMapOvr>
  <p:transition spd="slow">
    <p:push dir="r"/>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sp>
        <p:nvSpPr>
          <p:cNvPr id="6" name="Picture Placeholder 5">
            <a:extLst>
              <a:ext uri="{FF2B5EF4-FFF2-40B4-BE49-F238E27FC236}">
                <a16:creationId xmlns:a16="http://schemas.microsoft.com/office/drawing/2014/main" id="{60D027FB-5B38-4BA9-A64C-A75F34D40CF1}"/>
              </a:ext>
            </a:extLst>
          </p:cNvPr>
          <p:cNvSpPr>
            <a:spLocks noGrp="1"/>
          </p:cNvSpPr>
          <p:nvPr>
            <p:ph type="pic" sz="quarter" idx="13"/>
          </p:nvPr>
        </p:nvSpPr>
        <p:spPr>
          <a:xfrm>
            <a:off x="0" y="0"/>
            <a:ext cx="12192000" cy="6858000"/>
          </a:xfrm>
        </p:spPr>
        <p:txBody>
          <a:bodyPr/>
          <a:lstStyle/>
          <a:p>
            <a:endParaRPr lang="en-US"/>
          </a:p>
        </p:txBody>
      </p:sp>
    </p:spTree>
    <p:extLst>
      <p:ext uri="{BB962C8B-B14F-4D97-AF65-F5344CB8AC3E}">
        <p14:creationId xmlns:p14="http://schemas.microsoft.com/office/powerpoint/2010/main" val="235396376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sp>
        <p:nvSpPr>
          <p:cNvPr id="6" name="Rectangle 5">
            <a:extLst>
              <a:ext uri="{FF2B5EF4-FFF2-40B4-BE49-F238E27FC236}">
                <a16:creationId xmlns:a16="http://schemas.microsoft.com/office/drawing/2014/main" id="{6B1CD8D7-3123-4A75-BEA5-3F4BC88B6121}"/>
              </a:ext>
            </a:extLst>
          </p:cNvPr>
          <p:cNvSpPr/>
          <p:nvPr userDrawn="1"/>
        </p:nvSpPr>
        <p:spPr>
          <a:xfrm>
            <a:off x="3336758" y="0"/>
            <a:ext cx="2721142" cy="3445026"/>
          </a:xfrm>
          <a:prstGeom prst="rect">
            <a:avLst/>
          </a:prstGeom>
          <a:solidFill>
            <a:srgbClr val="239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DFF4350-57CF-4F2D-88FF-C9222BDC628B}"/>
              </a:ext>
            </a:extLst>
          </p:cNvPr>
          <p:cNvSpPr/>
          <p:nvPr userDrawn="1"/>
        </p:nvSpPr>
        <p:spPr>
          <a:xfrm>
            <a:off x="9470858" y="0"/>
            <a:ext cx="2721142" cy="3429000"/>
          </a:xfrm>
          <a:prstGeom prst="rect">
            <a:avLst/>
          </a:prstGeom>
          <a:solidFill>
            <a:srgbClr val="4EB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0834AB46-2114-4E63-9BF1-69CD95D92DDF}"/>
              </a:ext>
            </a:extLst>
          </p:cNvPr>
          <p:cNvSpPr/>
          <p:nvPr userDrawn="1"/>
        </p:nvSpPr>
        <p:spPr>
          <a:xfrm>
            <a:off x="0" y="3420962"/>
            <a:ext cx="2721142" cy="3429000"/>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5CD9DC-B9E6-4318-B918-090A3D06114B}"/>
              </a:ext>
            </a:extLst>
          </p:cNvPr>
          <p:cNvSpPr/>
          <p:nvPr userDrawn="1"/>
        </p:nvSpPr>
        <p:spPr>
          <a:xfrm>
            <a:off x="6095915" y="3420962"/>
            <a:ext cx="2759327" cy="3429000"/>
          </a:xfrm>
          <a:prstGeom prst="rect">
            <a:avLst/>
          </a:prstGeom>
          <a:solidFill>
            <a:srgbClr val="65AF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Placeholder 10">
            <a:extLst>
              <a:ext uri="{FF2B5EF4-FFF2-40B4-BE49-F238E27FC236}">
                <a16:creationId xmlns:a16="http://schemas.microsoft.com/office/drawing/2014/main" id="{8002E16C-EFB1-41A8-8CB1-F7B44AF47B5B}"/>
              </a:ext>
            </a:extLst>
          </p:cNvPr>
          <p:cNvSpPr>
            <a:spLocks noGrp="1"/>
          </p:cNvSpPr>
          <p:nvPr>
            <p:ph type="pic" sz="quarter" idx="13"/>
          </p:nvPr>
        </p:nvSpPr>
        <p:spPr>
          <a:xfrm>
            <a:off x="0" y="0"/>
            <a:ext cx="3336925" cy="3421063"/>
          </a:xfrm>
        </p:spPr>
        <p:txBody>
          <a:bodyPr/>
          <a:lstStyle/>
          <a:p>
            <a:endParaRPr lang="en-US"/>
          </a:p>
        </p:txBody>
      </p:sp>
      <p:sp>
        <p:nvSpPr>
          <p:cNvPr id="12" name="Picture Placeholder 10">
            <a:extLst>
              <a:ext uri="{FF2B5EF4-FFF2-40B4-BE49-F238E27FC236}">
                <a16:creationId xmlns:a16="http://schemas.microsoft.com/office/drawing/2014/main" id="{0883098B-0D04-4932-A28A-6C6E97E515C8}"/>
              </a:ext>
            </a:extLst>
          </p:cNvPr>
          <p:cNvSpPr>
            <a:spLocks noGrp="1"/>
          </p:cNvSpPr>
          <p:nvPr>
            <p:ph type="pic" sz="quarter" idx="14"/>
          </p:nvPr>
        </p:nvSpPr>
        <p:spPr>
          <a:xfrm>
            <a:off x="6057903" y="-8089"/>
            <a:ext cx="3412955" cy="3445026"/>
          </a:xfrm>
        </p:spPr>
        <p:txBody>
          <a:bodyPr/>
          <a:lstStyle/>
          <a:p>
            <a:endParaRPr lang="en-US"/>
          </a:p>
        </p:txBody>
      </p:sp>
      <p:sp>
        <p:nvSpPr>
          <p:cNvPr id="13" name="Picture Placeholder 10">
            <a:extLst>
              <a:ext uri="{FF2B5EF4-FFF2-40B4-BE49-F238E27FC236}">
                <a16:creationId xmlns:a16="http://schemas.microsoft.com/office/drawing/2014/main" id="{931D8D7F-E053-4D00-901C-95CAC702F8B8}"/>
              </a:ext>
            </a:extLst>
          </p:cNvPr>
          <p:cNvSpPr>
            <a:spLocks noGrp="1"/>
          </p:cNvSpPr>
          <p:nvPr>
            <p:ph type="pic" sz="quarter" idx="15"/>
          </p:nvPr>
        </p:nvSpPr>
        <p:spPr>
          <a:xfrm>
            <a:off x="2711599" y="3445026"/>
            <a:ext cx="3384316" cy="3400967"/>
          </a:xfrm>
        </p:spPr>
        <p:txBody>
          <a:bodyPr/>
          <a:lstStyle/>
          <a:p>
            <a:endParaRPr lang="en-US"/>
          </a:p>
        </p:txBody>
      </p:sp>
      <p:sp>
        <p:nvSpPr>
          <p:cNvPr id="14" name="Picture Placeholder 10">
            <a:extLst>
              <a:ext uri="{FF2B5EF4-FFF2-40B4-BE49-F238E27FC236}">
                <a16:creationId xmlns:a16="http://schemas.microsoft.com/office/drawing/2014/main" id="{B86D3DBE-2BAF-430B-BDF5-A063CEAF3D3A}"/>
              </a:ext>
            </a:extLst>
          </p:cNvPr>
          <p:cNvSpPr>
            <a:spLocks noGrp="1"/>
          </p:cNvSpPr>
          <p:nvPr>
            <p:ph type="pic" sz="quarter" idx="16"/>
          </p:nvPr>
        </p:nvSpPr>
        <p:spPr>
          <a:xfrm>
            <a:off x="8855242" y="3445026"/>
            <a:ext cx="3336925" cy="3412974"/>
          </a:xfrm>
        </p:spPr>
        <p:txBody>
          <a:bodyPr/>
          <a:lstStyle/>
          <a:p>
            <a:endParaRPr lang="en-US"/>
          </a:p>
        </p:txBody>
      </p:sp>
    </p:spTree>
    <p:extLst>
      <p:ext uri="{BB962C8B-B14F-4D97-AF65-F5344CB8AC3E}">
        <p14:creationId xmlns:p14="http://schemas.microsoft.com/office/powerpoint/2010/main" val="236785906"/>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18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pic>
        <p:nvPicPr>
          <p:cNvPr id="7" name="Picture 6">
            <a:extLst>
              <a:ext uri="{FF2B5EF4-FFF2-40B4-BE49-F238E27FC236}">
                <a16:creationId xmlns:a16="http://schemas.microsoft.com/office/drawing/2014/main" id="{D47D5F98-39AE-46D1-89E5-D07D5A9185B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7029451"/>
          </a:xfrm>
          <a:prstGeom prst="rect">
            <a:avLst/>
          </a:prstGeom>
        </p:spPr>
      </p:pic>
    </p:spTree>
    <p:extLst>
      <p:ext uri="{BB962C8B-B14F-4D97-AF65-F5344CB8AC3E}">
        <p14:creationId xmlns:p14="http://schemas.microsoft.com/office/powerpoint/2010/main" val="8523002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DF267-7468-4F93-A826-387657B451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E2DD0B1-4B31-4746-8541-21F9F22D77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F7C1EA1-BE8D-4D85-9C88-CA7D593C7366}"/>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5" name="Footer Placeholder 4">
            <a:extLst>
              <a:ext uri="{FF2B5EF4-FFF2-40B4-BE49-F238E27FC236}">
                <a16:creationId xmlns:a16="http://schemas.microsoft.com/office/drawing/2014/main" id="{10ABF2D8-E85A-4D28-B77F-C801143F90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FBF14-74CC-4EB1-800D-9EFA92BFBB29}"/>
              </a:ext>
            </a:extLst>
          </p:cNvPr>
          <p:cNvSpPr>
            <a:spLocks noGrp="1"/>
          </p:cNvSpPr>
          <p:nvPr>
            <p:ph type="sldNum" sz="quarter" idx="12"/>
          </p:nvPr>
        </p:nvSpPr>
        <p:spPr/>
        <p:txBody>
          <a:bodyPr/>
          <a:lstStyle/>
          <a:p>
            <a:fld id="{5B485F28-AC2A-425A-AF60-5600676CAAF7}" type="slidenum">
              <a:rPr lang="en-US" smtClean="0"/>
              <a:t>‹#›</a:t>
            </a:fld>
            <a:endParaRPr lang="en-US"/>
          </a:p>
        </p:txBody>
      </p:sp>
    </p:spTree>
    <p:extLst>
      <p:ext uri="{BB962C8B-B14F-4D97-AF65-F5344CB8AC3E}">
        <p14:creationId xmlns:p14="http://schemas.microsoft.com/office/powerpoint/2010/main" val="88247981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sp>
        <p:nvSpPr>
          <p:cNvPr id="6" name="Rectangle 5">
            <a:extLst>
              <a:ext uri="{FF2B5EF4-FFF2-40B4-BE49-F238E27FC236}">
                <a16:creationId xmlns:a16="http://schemas.microsoft.com/office/drawing/2014/main" id="{B0201829-058B-4DA5-955B-2A1233BA2423}"/>
              </a:ext>
            </a:extLst>
          </p:cNvPr>
          <p:cNvSpPr/>
          <p:nvPr userDrawn="1"/>
        </p:nvSpPr>
        <p:spPr>
          <a:xfrm>
            <a:off x="-2" y="0"/>
            <a:ext cx="6057902" cy="6858004"/>
          </a:xfrm>
          <a:prstGeom prst="rect">
            <a:avLst/>
          </a:prstGeom>
          <a:solidFill>
            <a:srgbClr val="303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A34E58F-1A9B-49DC-9E6D-F8D630D005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43985" y="710539"/>
            <a:ext cx="2569929" cy="4966361"/>
          </a:xfrm>
          <a:prstGeom prst="rect">
            <a:avLst/>
          </a:prstGeom>
        </p:spPr>
      </p:pic>
      <p:sp>
        <p:nvSpPr>
          <p:cNvPr id="9" name="Picture Placeholder 8">
            <a:extLst>
              <a:ext uri="{FF2B5EF4-FFF2-40B4-BE49-F238E27FC236}">
                <a16:creationId xmlns:a16="http://schemas.microsoft.com/office/drawing/2014/main" id="{3DDD6DF5-54C0-4707-BEA3-825BAF19890A}"/>
              </a:ext>
            </a:extLst>
          </p:cNvPr>
          <p:cNvSpPr>
            <a:spLocks noGrp="1"/>
          </p:cNvSpPr>
          <p:nvPr>
            <p:ph type="pic" sz="quarter" idx="13"/>
          </p:nvPr>
        </p:nvSpPr>
        <p:spPr>
          <a:xfrm>
            <a:off x="1866355" y="1158240"/>
            <a:ext cx="2325189" cy="4061460"/>
          </a:xfrm>
        </p:spPr>
        <p:txBody>
          <a:bodyPr/>
          <a:lstStyle/>
          <a:p>
            <a:endParaRPr lang="en-US"/>
          </a:p>
        </p:txBody>
      </p:sp>
      <p:sp>
        <p:nvSpPr>
          <p:cNvPr id="12" name="Rectangle 11">
            <a:extLst>
              <a:ext uri="{FF2B5EF4-FFF2-40B4-BE49-F238E27FC236}">
                <a16:creationId xmlns:a16="http://schemas.microsoft.com/office/drawing/2014/main" id="{07721DB8-C8E4-42F5-98D0-7995A3F49AC7}"/>
              </a:ext>
            </a:extLst>
          </p:cNvPr>
          <p:cNvSpPr/>
          <p:nvPr userDrawn="1"/>
        </p:nvSpPr>
        <p:spPr>
          <a:xfrm>
            <a:off x="6412740" y="415590"/>
            <a:ext cx="93899" cy="912612"/>
          </a:xfrm>
          <a:prstGeom prst="rect">
            <a:avLst/>
          </a:prstGeom>
          <a:solidFill>
            <a:srgbClr val="239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 Placeholder 15">
            <a:extLst>
              <a:ext uri="{FF2B5EF4-FFF2-40B4-BE49-F238E27FC236}">
                <a16:creationId xmlns:a16="http://schemas.microsoft.com/office/drawing/2014/main" id="{AA890F6B-8C37-415A-B342-58FD04472565}"/>
              </a:ext>
            </a:extLst>
          </p:cNvPr>
          <p:cNvSpPr>
            <a:spLocks noGrp="1"/>
          </p:cNvSpPr>
          <p:nvPr>
            <p:ph type="body" sz="quarter" idx="14" hasCustomPrompt="1"/>
          </p:nvPr>
        </p:nvSpPr>
        <p:spPr>
          <a:xfrm>
            <a:off x="6902165" y="415230"/>
            <a:ext cx="4657488" cy="912813"/>
          </a:xfrm>
        </p:spPr>
        <p:txBody>
          <a:bodyPr/>
          <a:lstStyle>
            <a:lvl1pPr marL="0" indent="0">
              <a:buNone/>
              <a:defRPr>
                <a:solidFill>
                  <a:schemeClr val="bg1"/>
                </a:solidFill>
                <a:latin typeface="Roboto" panose="02000000000000000000" pitchFamily="2" charset="0"/>
                <a:ea typeface="Roboto" panose="02000000000000000000" pitchFamily="2" charset="0"/>
              </a:defRPr>
            </a:lvl1pPr>
          </a:lstStyle>
          <a:p>
            <a:pPr lvl="0"/>
            <a:r>
              <a:rPr lang="en-US" dirty="0"/>
              <a:t>Your text here</a:t>
            </a:r>
          </a:p>
        </p:txBody>
      </p:sp>
      <p:grpSp>
        <p:nvGrpSpPr>
          <p:cNvPr id="14" name="Group 13">
            <a:extLst>
              <a:ext uri="{FF2B5EF4-FFF2-40B4-BE49-F238E27FC236}">
                <a16:creationId xmlns:a16="http://schemas.microsoft.com/office/drawing/2014/main" id="{5117E002-F30E-44AD-B163-398C940C4F7B}"/>
              </a:ext>
            </a:extLst>
          </p:cNvPr>
          <p:cNvGrpSpPr/>
          <p:nvPr userDrawn="1"/>
        </p:nvGrpSpPr>
        <p:grpSpPr>
          <a:xfrm>
            <a:off x="2084857" y="6341082"/>
            <a:ext cx="1888185" cy="389980"/>
            <a:chOff x="9547545" y="850232"/>
            <a:chExt cx="1888185" cy="389980"/>
          </a:xfrm>
        </p:grpSpPr>
        <p:sp>
          <p:nvSpPr>
            <p:cNvPr id="15" name="Oval 14">
              <a:extLst>
                <a:ext uri="{FF2B5EF4-FFF2-40B4-BE49-F238E27FC236}">
                  <a16:creationId xmlns:a16="http://schemas.microsoft.com/office/drawing/2014/main" id="{8D8EFDB8-3861-4560-AAB8-149D11C999F6}"/>
                </a:ext>
              </a:extLst>
            </p:cNvPr>
            <p:cNvSpPr/>
            <p:nvPr/>
          </p:nvSpPr>
          <p:spPr>
            <a:xfrm>
              <a:off x="11045750" y="850232"/>
              <a:ext cx="389980" cy="389980"/>
            </a:xfrm>
            <a:prstGeom prst="ellipse">
              <a:avLst/>
            </a:prstGeom>
            <a:solidFill>
              <a:srgbClr val="4EB49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AF30A775-7345-4A12-86F9-F14DEB02C7B7}"/>
                </a:ext>
              </a:extLst>
            </p:cNvPr>
            <p:cNvSpPr/>
            <p:nvPr/>
          </p:nvSpPr>
          <p:spPr>
            <a:xfrm>
              <a:off x="10546349" y="850232"/>
              <a:ext cx="389980" cy="389980"/>
            </a:xfrm>
            <a:prstGeom prst="ellipse">
              <a:avLst/>
            </a:prstGeom>
            <a:solidFill>
              <a:srgbClr val="77CB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2AECFDF-3995-44A2-A29C-FD7A5DE77A74}"/>
                </a:ext>
              </a:extLst>
            </p:cNvPr>
            <p:cNvSpPr/>
            <p:nvPr/>
          </p:nvSpPr>
          <p:spPr>
            <a:xfrm>
              <a:off x="10046947" y="850232"/>
              <a:ext cx="389980" cy="389980"/>
            </a:xfrm>
            <a:prstGeom prst="ellipse">
              <a:avLst/>
            </a:prstGeom>
            <a:solidFill>
              <a:srgbClr val="A5E4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7147AB1-0D00-43E3-9AA9-03A1B3405B90}"/>
                </a:ext>
              </a:extLst>
            </p:cNvPr>
            <p:cNvSpPr/>
            <p:nvPr/>
          </p:nvSpPr>
          <p:spPr>
            <a:xfrm>
              <a:off x="9547545" y="850232"/>
              <a:ext cx="389980" cy="389980"/>
            </a:xfrm>
            <a:prstGeom prst="ellipse">
              <a:avLst/>
            </a:prstGeom>
            <a:solidFill>
              <a:srgbClr val="239D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400917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20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pic>
        <p:nvPicPr>
          <p:cNvPr id="5" name="Picture 4">
            <a:extLst>
              <a:ext uri="{FF2B5EF4-FFF2-40B4-BE49-F238E27FC236}">
                <a16:creationId xmlns:a16="http://schemas.microsoft.com/office/drawing/2014/main" id="{0F00E547-82FE-4056-ACAD-3306329DD1D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75112" y="225472"/>
            <a:ext cx="3022600" cy="6134100"/>
          </a:xfrm>
          <a:prstGeom prst="rect">
            <a:avLst/>
          </a:prstGeom>
        </p:spPr>
      </p:pic>
    </p:spTree>
    <p:extLst>
      <p:ext uri="{BB962C8B-B14F-4D97-AF65-F5344CB8AC3E}">
        <p14:creationId xmlns:p14="http://schemas.microsoft.com/office/powerpoint/2010/main" val="9469283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E74BE-6670-4CD0-8A15-C864C7C9D3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3AD39B9-C465-41F5-9665-FF2013A70FD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046035-AB80-45DD-AD19-36A8A1B452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47FF3A-F5C3-4762-AEE1-1D9593E41A61}"/>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6" name="Footer Placeholder 5">
            <a:extLst>
              <a:ext uri="{FF2B5EF4-FFF2-40B4-BE49-F238E27FC236}">
                <a16:creationId xmlns:a16="http://schemas.microsoft.com/office/drawing/2014/main" id="{55AF96F1-EA79-4472-A790-16D00F7365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E666F7-C9E5-4E0E-A83E-447D0C678DC8}"/>
              </a:ext>
            </a:extLst>
          </p:cNvPr>
          <p:cNvSpPr>
            <a:spLocks noGrp="1"/>
          </p:cNvSpPr>
          <p:nvPr>
            <p:ph type="sldNum" sz="quarter" idx="12"/>
          </p:nvPr>
        </p:nvSpPr>
        <p:spPr/>
        <p:txBody>
          <a:bodyPr/>
          <a:lstStyle/>
          <a:p>
            <a:fld id="{5B485F28-AC2A-425A-AF60-5600676CAAF7}" type="slidenum">
              <a:rPr lang="en-US" smtClean="0"/>
              <a:t>‹#›</a:t>
            </a:fld>
            <a:endParaRPr lang="en-US"/>
          </a:p>
        </p:txBody>
      </p:sp>
    </p:spTree>
    <p:extLst>
      <p:ext uri="{BB962C8B-B14F-4D97-AF65-F5344CB8AC3E}">
        <p14:creationId xmlns:p14="http://schemas.microsoft.com/office/powerpoint/2010/main" val="27975607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FCC1A-82D3-4552-898D-62BF1737752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622410-61DB-4C57-B627-21129F03AA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0F95EB-C723-461C-96EB-85F4A3C6D4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DF63C7B-4A72-44E2-9A69-5BF62B36A0E7}"/>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6" name="Footer Placeholder 5">
            <a:extLst>
              <a:ext uri="{FF2B5EF4-FFF2-40B4-BE49-F238E27FC236}">
                <a16:creationId xmlns:a16="http://schemas.microsoft.com/office/drawing/2014/main" id="{35A420D9-171A-4F5A-B754-73BA99179A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EA771A2-0D6B-4457-8C4E-A9A5DBDC0270}"/>
              </a:ext>
            </a:extLst>
          </p:cNvPr>
          <p:cNvSpPr>
            <a:spLocks noGrp="1"/>
          </p:cNvSpPr>
          <p:nvPr>
            <p:ph type="sldNum" sz="quarter" idx="12"/>
          </p:nvPr>
        </p:nvSpPr>
        <p:spPr/>
        <p:txBody>
          <a:bodyPr/>
          <a:lstStyle/>
          <a:p>
            <a:fld id="{5B485F28-AC2A-425A-AF60-5600676CAAF7}" type="slidenum">
              <a:rPr lang="en-US" smtClean="0"/>
              <a:t>‹#›</a:t>
            </a:fld>
            <a:endParaRPr lang="en-US"/>
          </a:p>
        </p:txBody>
      </p:sp>
    </p:spTree>
    <p:extLst>
      <p:ext uri="{BB962C8B-B14F-4D97-AF65-F5344CB8AC3E}">
        <p14:creationId xmlns:p14="http://schemas.microsoft.com/office/powerpoint/2010/main" val="39572072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5036C-7939-4B8D-B508-7C735C5789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BDDCB2-0B26-4C82-9847-702CF07AE7A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BED59A-909F-44DA-8EB1-DCEADDB0DC2D}"/>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5" name="Footer Placeholder 4">
            <a:extLst>
              <a:ext uri="{FF2B5EF4-FFF2-40B4-BE49-F238E27FC236}">
                <a16:creationId xmlns:a16="http://schemas.microsoft.com/office/drawing/2014/main" id="{16885E82-4104-4E03-8668-AA2ADC0817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56B2BC-F80F-415F-91B2-EAE55207285F}"/>
              </a:ext>
            </a:extLst>
          </p:cNvPr>
          <p:cNvSpPr>
            <a:spLocks noGrp="1"/>
          </p:cNvSpPr>
          <p:nvPr>
            <p:ph type="sldNum" sz="quarter" idx="12"/>
          </p:nvPr>
        </p:nvSpPr>
        <p:spPr/>
        <p:txBody>
          <a:bodyPr/>
          <a:lstStyle/>
          <a:p>
            <a:fld id="{5B485F28-AC2A-425A-AF60-5600676CAAF7}" type="slidenum">
              <a:rPr lang="en-US" smtClean="0"/>
              <a:t>‹#›</a:t>
            </a:fld>
            <a:endParaRPr lang="en-US"/>
          </a:p>
        </p:txBody>
      </p:sp>
    </p:spTree>
    <p:extLst>
      <p:ext uri="{BB962C8B-B14F-4D97-AF65-F5344CB8AC3E}">
        <p14:creationId xmlns:p14="http://schemas.microsoft.com/office/powerpoint/2010/main" val="35602457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4AE3C01-239D-455D-B8B9-C9A30E6FAC7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5410D9-B262-4EB2-AF12-FD165642B56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92E00C-76B9-48E4-9D09-ECB89E8CBCE7}"/>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5" name="Footer Placeholder 4">
            <a:extLst>
              <a:ext uri="{FF2B5EF4-FFF2-40B4-BE49-F238E27FC236}">
                <a16:creationId xmlns:a16="http://schemas.microsoft.com/office/drawing/2014/main" id="{90F27E23-87BE-4C11-98DC-27E72F2E44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83302E-D26E-428A-A4F9-43AF4B225CCF}"/>
              </a:ext>
            </a:extLst>
          </p:cNvPr>
          <p:cNvSpPr>
            <a:spLocks noGrp="1"/>
          </p:cNvSpPr>
          <p:nvPr>
            <p:ph type="sldNum" sz="quarter" idx="12"/>
          </p:nvPr>
        </p:nvSpPr>
        <p:spPr/>
        <p:txBody>
          <a:bodyPr/>
          <a:lstStyle/>
          <a:p>
            <a:fld id="{5B485F28-AC2A-425A-AF60-5600676CAAF7}" type="slidenum">
              <a:rPr lang="en-US" smtClean="0"/>
              <a:t>‹#›</a:t>
            </a:fld>
            <a:endParaRPr lang="en-US"/>
          </a:p>
        </p:txBody>
      </p:sp>
    </p:spTree>
    <p:extLst>
      <p:ext uri="{BB962C8B-B14F-4D97-AF65-F5344CB8AC3E}">
        <p14:creationId xmlns:p14="http://schemas.microsoft.com/office/powerpoint/2010/main" val="3178867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6ACD91-5D68-4BDC-B999-3E179F86F5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5C3919-F2DB-4E75-8307-251C58C5827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4AC69D4-8E2C-4F9A-928B-87DD8EF9E67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2124AD-2C8F-4B77-A266-DC01A192A103}"/>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6" name="Footer Placeholder 5">
            <a:extLst>
              <a:ext uri="{FF2B5EF4-FFF2-40B4-BE49-F238E27FC236}">
                <a16:creationId xmlns:a16="http://schemas.microsoft.com/office/drawing/2014/main" id="{56D7D863-0FB1-48E3-B208-DDD5F3BD8B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AB4EA6-45F3-4283-979B-1C460603EDEE}"/>
              </a:ext>
            </a:extLst>
          </p:cNvPr>
          <p:cNvSpPr>
            <a:spLocks noGrp="1"/>
          </p:cNvSpPr>
          <p:nvPr>
            <p:ph type="sldNum" sz="quarter" idx="12"/>
          </p:nvPr>
        </p:nvSpPr>
        <p:spPr/>
        <p:txBody>
          <a:bodyPr/>
          <a:lstStyle/>
          <a:p>
            <a:fld id="{5B485F28-AC2A-425A-AF60-5600676CAAF7}" type="slidenum">
              <a:rPr lang="en-US" smtClean="0"/>
              <a:t>‹#›</a:t>
            </a:fld>
            <a:endParaRPr lang="en-US"/>
          </a:p>
        </p:txBody>
      </p:sp>
    </p:spTree>
    <p:extLst>
      <p:ext uri="{BB962C8B-B14F-4D97-AF65-F5344CB8AC3E}">
        <p14:creationId xmlns:p14="http://schemas.microsoft.com/office/powerpoint/2010/main" val="17989855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80D73-DF84-4B68-AB2C-898B10C43B3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3EC203-471A-427C-B38E-21760083357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1012103-FDB2-4548-B3EB-70F34473ED8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B344980-DA04-475A-B305-23C96419C2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6D1194D-DB7C-4714-8ED8-B6939E1C466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1425191-083A-47D8-8A7A-0E01A5CDB20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8" name="Footer Placeholder 7">
            <a:extLst>
              <a:ext uri="{FF2B5EF4-FFF2-40B4-BE49-F238E27FC236}">
                <a16:creationId xmlns:a16="http://schemas.microsoft.com/office/drawing/2014/main" id="{5FC250F4-8828-4C4D-A9E4-915D7776AF6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6BC1FC-DCDB-405E-947B-410A27BA1798}"/>
              </a:ext>
            </a:extLst>
          </p:cNvPr>
          <p:cNvSpPr>
            <a:spLocks noGrp="1"/>
          </p:cNvSpPr>
          <p:nvPr>
            <p:ph type="sldNum" sz="quarter" idx="12"/>
          </p:nvPr>
        </p:nvSpPr>
        <p:spPr/>
        <p:txBody>
          <a:bodyPr/>
          <a:lstStyle/>
          <a:p>
            <a:fld id="{5B485F28-AC2A-425A-AF60-5600676CAAF7}" type="slidenum">
              <a:rPr lang="en-US" smtClean="0"/>
              <a:t>‹#›</a:t>
            </a:fld>
            <a:endParaRPr lang="en-US"/>
          </a:p>
        </p:txBody>
      </p:sp>
    </p:spTree>
    <p:extLst>
      <p:ext uri="{BB962C8B-B14F-4D97-AF65-F5344CB8AC3E}">
        <p14:creationId xmlns:p14="http://schemas.microsoft.com/office/powerpoint/2010/main" val="3902768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86E410-075B-47D9-B244-34CA7E7014F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C0676A1-03C9-40B3-BD45-2AEC46A3DE56}"/>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4" name="Footer Placeholder 3">
            <a:extLst>
              <a:ext uri="{FF2B5EF4-FFF2-40B4-BE49-F238E27FC236}">
                <a16:creationId xmlns:a16="http://schemas.microsoft.com/office/drawing/2014/main" id="{76A2EF7E-F9F1-4BA1-A25B-9CF7923750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66F41C2-2C4A-4F0D-A574-9A056E692367}"/>
              </a:ext>
            </a:extLst>
          </p:cNvPr>
          <p:cNvSpPr>
            <a:spLocks noGrp="1"/>
          </p:cNvSpPr>
          <p:nvPr>
            <p:ph type="sldNum" sz="quarter" idx="12"/>
          </p:nvPr>
        </p:nvSpPr>
        <p:spPr/>
        <p:txBody>
          <a:bodyPr/>
          <a:lstStyle/>
          <a:p>
            <a:fld id="{5B485F28-AC2A-425A-AF60-5600676CAAF7}" type="slidenum">
              <a:rPr lang="en-US" smtClean="0"/>
              <a:t>‹#›</a:t>
            </a:fld>
            <a:endParaRPr lang="en-US"/>
          </a:p>
        </p:txBody>
      </p:sp>
    </p:spTree>
    <p:extLst>
      <p:ext uri="{BB962C8B-B14F-4D97-AF65-F5344CB8AC3E}">
        <p14:creationId xmlns:p14="http://schemas.microsoft.com/office/powerpoint/2010/main" val="470286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spTree>
    <p:extLst>
      <p:ext uri="{BB962C8B-B14F-4D97-AF65-F5344CB8AC3E}">
        <p14:creationId xmlns:p14="http://schemas.microsoft.com/office/powerpoint/2010/main" val="3859068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sp>
        <p:nvSpPr>
          <p:cNvPr id="5" name="Rectangle 4">
            <a:extLst>
              <a:ext uri="{FF2B5EF4-FFF2-40B4-BE49-F238E27FC236}">
                <a16:creationId xmlns:a16="http://schemas.microsoft.com/office/drawing/2014/main" id="{2CFAB7DC-1302-40A1-BB62-CCA8E9736279}"/>
              </a:ext>
            </a:extLst>
          </p:cNvPr>
          <p:cNvSpPr/>
          <p:nvPr userDrawn="1"/>
        </p:nvSpPr>
        <p:spPr>
          <a:xfrm>
            <a:off x="0" y="0"/>
            <a:ext cx="12192000" cy="6858000"/>
          </a:xfrm>
          <a:prstGeom prst="rect">
            <a:avLst/>
          </a:prstGeom>
          <a:solidFill>
            <a:srgbClr val="303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icture Placeholder 6">
            <a:extLst>
              <a:ext uri="{FF2B5EF4-FFF2-40B4-BE49-F238E27FC236}">
                <a16:creationId xmlns:a16="http://schemas.microsoft.com/office/drawing/2014/main" id="{D3F84ABB-603A-404A-BC6D-671173D55BA1}"/>
              </a:ext>
            </a:extLst>
          </p:cNvPr>
          <p:cNvSpPr>
            <a:spLocks noGrp="1"/>
          </p:cNvSpPr>
          <p:nvPr>
            <p:ph type="pic" sz="quarter" idx="13"/>
          </p:nvPr>
        </p:nvSpPr>
        <p:spPr>
          <a:xfrm>
            <a:off x="6980238" y="1481138"/>
            <a:ext cx="4262437" cy="4133850"/>
          </a:xfrm>
        </p:spPr>
        <p:txBody>
          <a:bodyPr/>
          <a:lstStyle/>
          <a:p>
            <a:endParaRPr lang="en-US"/>
          </a:p>
        </p:txBody>
      </p:sp>
    </p:spTree>
    <p:extLst>
      <p:ext uri="{BB962C8B-B14F-4D97-AF65-F5344CB8AC3E}">
        <p14:creationId xmlns:p14="http://schemas.microsoft.com/office/powerpoint/2010/main" val="3781085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37EC91-A2B6-4053-855C-61E8548B45FE}"/>
              </a:ext>
            </a:extLst>
          </p:cNvPr>
          <p:cNvSpPr>
            <a:spLocks noGrp="1"/>
          </p:cNvSpPr>
          <p:nvPr>
            <p:ph type="dt" sz="half" idx="10"/>
          </p:nvPr>
        </p:nvSpPr>
        <p:spPr/>
        <p:txBody>
          <a:bodyPr/>
          <a:lstStyle/>
          <a:p>
            <a:fld id="{5E2D983A-1564-474C-9ED7-ADCA17C47213}" type="datetimeFigureOut">
              <a:rPr lang="en-US" smtClean="0"/>
              <a:t>12/10/2018</a:t>
            </a:fld>
            <a:endParaRPr lang="en-US"/>
          </a:p>
        </p:txBody>
      </p:sp>
      <p:sp>
        <p:nvSpPr>
          <p:cNvPr id="3" name="Footer Placeholder 2">
            <a:extLst>
              <a:ext uri="{FF2B5EF4-FFF2-40B4-BE49-F238E27FC236}">
                <a16:creationId xmlns:a16="http://schemas.microsoft.com/office/drawing/2014/main" id="{8E6E5D71-6BF2-46D3-8D8F-D2FC8BF46A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7638A-0EE6-4404-A32C-EE284F2651E9}"/>
              </a:ext>
            </a:extLst>
          </p:cNvPr>
          <p:cNvSpPr>
            <a:spLocks noGrp="1"/>
          </p:cNvSpPr>
          <p:nvPr>
            <p:ph type="sldNum" sz="quarter" idx="12"/>
          </p:nvPr>
        </p:nvSpPr>
        <p:spPr/>
        <p:txBody>
          <a:bodyPr/>
          <a:lstStyle/>
          <a:p>
            <a:fld id="{5B485F28-AC2A-425A-AF60-5600676CAAF7}" type="slidenum">
              <a:rPr lang="en-US" smtClean="0"/>
              <a:t>‹#›</a:t>
            </a:fld>
            <a:endParaRPr lang="en-US"/>
          </a:p>
        </p:txBody>
      </p:sp>
      <p:sp>
        <p:nvSpPr>
          <p:cNvPr id="5" name="Rectangle 4">
            <a:extLst>
              <a:ext uri="{FF2B5EF4-FFF2-40B4-BE49-F238E27FC236}">
                <a16:creationId xmlns:a16="http://schemas.microsoft.com/office/drawing/2014/main" id="{2CFAB7DC-1302-40A1-BB62-CCA8E9736279}"/>
              </a:ext>
            </a:extLst>
          </p:cNvPr>
          <p:cNvSpPr/>
          <p:nvPr userDrawn="1"/>
        </p:nvSpPr>
        <p:spPr>
          <a:xfrm>
            <a:off x="0" y="0"/>
            <a:ext cx="12192000" cy="6858000"/>
          </a:xfrm>
          <a:prstGeom prst="rect">
            <a:avLst/>
          </a:prstGeom>
          <a:solidFill>
            <a:srgbClr val="303A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763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97A4819-2DB1-4C2B-9E3F-6C230DAD6CF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1645FF8-CECD-4000-A8FD-EC597EDD03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E75FB8-0535-4DBC-9CC9-B75AB29C62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2D983A-1564-474C-9ED7-ADCA17C47213}" type="datetimeFigureOut">
              <a:rPr lang="en-US" smtClean="0"/>
              <a:t>12/10/2018</a:t>
            </a:fld>
            <a:endParaRPr lang="en-US"/>
          </a:p>
        </p:txBody>
      </p:sp>
      <p:sp>
        <p:nvSpPr>
          <p:cNvPr id="5" name="Footer Placeholder 4">
            <a:extLst>
              <a:ext uri="{FF2B5EF4-FFF2-40B4-BE49-F238E27FC236}">
                <a16:creationId xmlns:a16="http://schemas.microsoft.com/office/drawing/2014/main" id="{32F0538B-D740-495B-963C-A00B1EBC33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ABF6778-87B4-4A39-A21F-5008D4640B2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B485F28-AC2A-425A-AF60-5600676CAAF7}" type="slidenum">
              <a:rPr lang="en-US" smtClean="0"/>
              <a:t>‹#›</a:t>
            </a:fld>
            <a:endParaRPr lang="en-US"/>
          </a:p>
        </p:txBody>
      </p:sp>
    </p:spTree>
    <p:extLst>
      <p:ext uri="{BB962C8B-B14F-4D97-AF65-F5344CB8AC3E}">
        <p14:creationId xmlns:p14="http://schemas.microsoft.com/office/powerpoint/2010/main" val="11285856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80" r:id="rId8"/>
    <p:sldLayoutId id="2147483683" r:id="rId9"/>
    <p:sldLayoutId id="2147483681" r:id="rId10"/>
    <p:sldLayoutId id="2147483682" r:id="rId11"/>
    <p:sldLayoutId id="2147483662" r:id="rId12"/>
    <p:sldLayoutId id="2147483663" r:id="rId13"/>
    <p:sldLayoutId id="2147483676" r:id="rId14"/>
    <p:sldLayoutId id="2147483660" r:id="rId15"/>
    <p:sldLayoutId id="2147483661" r:id="rId16"/>
    <p:sldLayoutId id="2147483664" r:id="rId17"/>
    <p:sldLayoutId id="2147483665" r:id="rId18"/>
    <p:sldLayoutId id="2147483666" r:id="rId19"/>
    <p:sldLayoutId id="2147483667" r:id="rId20"/>
    <p:sldLayoutId id="2147483668" r:id="rId21"/>
    <p:sldLayoutId id="2147483669" r:id="rId22"/>
    <p:sldLayoutId id="2147483671" r:id="rId23"/>
    <p:sldLayoutId id="2147483672" r:id="rId24"/>
    <p:sldLayoutId id="2147483670" r:id="rId25"/>
    <p:sldLayoutId id="2147483675" r:id="rId26"/>
    <p:sldLayoutId id="2147483674" r:id="rId27"/>
    <p:sldLayoutId id="2147483673" r:id="rId28"/>
    <p:sldLayoutId id="2147483677" r:id="rId29"/>
    <p:sldLayoutId id="2147483678" r:id="rId30"/>
    <p:sldLayoutId id="2147483679" r:id="rId31"/>
    <p:sldLayoutId id="2147483656" r:id="rId32"/>
    <p:sldLayoutId id="2147483657" r:id="rId33"/>
    <p:sldLayoutId id="2147483658" r:id="rId34"/>
    <p:sldLayoutId id="2147483659"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hyperlink" Target="https://developer.android.com/reference/android/bluetooth/BluetoothAdapter.html?hl=id#startDiscovery()" TargetMode="External"/><Relationship Id="rId2" Type="http://schemas.openxmlformats.org/officeDocument/2006/relationships/image" Target="../media/image60.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developer.android.com/reference/android/bluetooth/BluetoothDevice.html?hl=id#ACTION_FOUND" TargetMode="Externa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hyperlink" Target="https://developer.android.com/reference/android/net/ConnectivityManager.html?hl=id#CONNECTIVITY_ACTION" TargetMode="External"/><Relationship Id="rId2" Type="http://schemas.openxmlformats.org/officeDocument/2006/relationships/hyperlink" Target="https://developer.android.com/reference/android/net/ConnectivityManager.html?hl=id" TargetMode="Externa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hyperlink" Target="https://play.google.com/store/apps/details?id=com.nxp.taginfolite" TargetMode="External"/><Relationship Id="rId2" Type="http://schemas.openxmlformats.org/officeDocument/2006/relationships/hyperlink" Target="https://play.google.com/store/apps/details?id=at.mroland.android.apps.nfctaginfo" TargetMode="External"/><Relationship Id="rId1" Type="http://schemas.openxmlformats.org/officeDocument/2006/relationships/slideLayout" Target="../slideLayouts/slideLayout8.xml"/><Relationship Id="rId4" Type="http://schemas.openxmlformats.org/officeDocument/2006/relationships/hyperlink" Target="https://play.google.com/store/apps/details?id=com.nxp.nfc.tagwriter"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www.allowcopy.com/open?url=https:\/\/opikini.com\/cara-mengirim-file-lewat-bluetooth-dari-hp-ke-laptop-windows-10\/" TargetMode="External"/><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74.jpg"/><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70EBA43-88DD-49E3-9068-6D861B13461E}"/>
              </a:ext>
            </a:extLst>
          </p:cNvPr>
          <p:cNvPicPr>
            <a:picLocks noGrp="1" noChangeAspect="1"/>
          </p:cNvPicPr>
          <p:nvPr>
            <p:ph type="pic" sz="quarter" idx="13"/>
          </p:nvPr>
        </p:nvPicPr>
        <p:blipFill>
          <a:blip r:embed="rId2">
            <a:grayscl/>
            <a:extLst>
              <a:ext uri="{28A0092B-C50C-407E-A947-70E740481C1C}">
                <a14:useLocalDpi xmlns:a14="http://schemas.microsoft.com/office/drawing/2010/main" val="0"/>
              </a:ext>
            </a:extLst>
          </a:blip>
          <a:srcRect t="7813" b="7813"/>
          <a:stretch>
            <a:fillRect/>
          </a:stretch>
        </p:blipFill>
        <p:spPr/>
      </p:pic>
      <p:sp>
        <p:nvSpPr>
          <p:cNvPr id="2" name="Rectangle 1">
            <a:extLst>
              <a:ext uri="{FF2B5EF4-FFF2-40B4-BE49-F238E27FC236}">
                <a16:creationId xmlns:a16="http://schemas.microsoft.com/office/drawing/2014/main" id="{09FCC27F-7D09-4B7C-BD65-33DD2D2CD059}"/>
              </a:ext>
            </a:extLst>
          </p:cNvPr>
          <p:cNvSpPr/>
          <p:nvPr/>
        </p:nvSpPr>
        <p:spPr>
          <a:xfrm rot="16200000">
            <a:off x="2661560" y="-2672442"/>
            <a:ext cx="6858000"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Rectangle 5">
            <a:extLst>
              <a:ext uri="{FF2B5EF4-FFF2-40B4-BE49-F238E27FC236}">
                <a16:creationId xmlns:a16="http://schemas.microsoft.com/office/drawing/2014/main" id="{BB01E1A8-4099-48F3-BF1D-C502AF8CE479}"/>
              </a:ext>
            </a:extLst>
          </p:cNvPr>
          <p:cNvSpPr/>
          <p:nvPr/>
        </p:nvSpPr>
        <p:spPr>
          <a:xfrm>
            <a:off x="3214028" y="1922512"/>
            <a:ext cx="5583382" cy="1787237"/>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1">
            <a:extLst>
              <a:ext uri="{FF2B5EF4-FFF2-40B4-BE49-F238E27FC236}">
                <a16:creationId xmlns:a16="http://schemas.microsoft.com/office/drawing/2014/main" id="{1ACCBF42-0E03-432F-9BEB-8757A860A3B4}"/>
              </a:ext>
            </a:extLst>
          </p:cNvPr>
          <p:cNvSpPr txBox="1">
            <a:spLocks/>
          </p:cNvSpPr>
          <p:nvPr/>
        </p:nvSpPr>
        <p:spPr>
          <a:xfrm>
            <a:off x="3492250" y="2227558"/>
            <a:ext cx="5196619" cy="13555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4000" dirty="0">
                <a:solidFill>
                  <a:schemeClr val="bg1"/>
                </a:solidFill>
                <a:latin typeface="Roboto"/>
              </a:rPr>
              <a:t>Network </a:t>
            </a:r>
            <a:r>
              <a:rPr lang="id-ID" sz="4000" noProof="1">
                <a:solidFill>
                  <a:schemeClr val="bg1"/>
                </a:solidFill>
                <a:latin typeface="Roboto"/>
              </a:rPr>
              <a:t>connectivity</a:t>
            </a:r>
            <a:r>
              <a:rPr lang="id-ID" sz="4000" dirty="0">
                <a:solidFill>
                  <a:schemeClr val="bg1"/>
                </a:solidFill>
                <a:latin typeface="Roboto"/>
              </a:rPr>
              <a:t> </a:t>
            </a:r>
            <a:r>
              <a:rPr lang="id-ID" sz="4000" dirty="0" err="1">
                <a:solidFill>
                  <a:schemeClr val="bg1"/>
                </a:solidFill>
                <a:latin typeface="Roboto"/>
              </a:rPr>
              <a:t>services</a:t>
            </a:r>
            <a:r>
              <a:rPr lang="id-ID" sz="4000" dirty="0">
                <a:solidFill>
                  <a:schemeClr val="bg1"/>
                </a:solidFill>
                <a:latin typeface="Roboto"/>
              </a:rPr>
              <a:t> </a:t>
            </a:r>
            <a:r>
              <a:rPr lang="id-ID" sz="4000" dirty="0" err="1">
                <a:solidFill>
                  <a:schemeClr val="bg1"/>
                </a:solidFill>
                <a:latin typeface="Roboto"/>
              </a:rPr>
              <a:t>Sensors</a:t>
            </a:r>
            <a:endParaRPr lang="id-ID" sz="4000" dirty="0">
              <a:solidFill>
                <a:schemeClr val="bg1"/>
              </a:solidFill>
              <a:latin typeface="Roboto"/>
            </a:endParaRPr>
          </a:p>
          <a:p>
            <a:endParaRPr lang="en-US" sz="3600" dirty="0">
              <a:solidFill>
                <a:schemeClr val="bg1"/>
              </a:solidFill>
            </a:endParaRPr>
          </a:p>
        </p:txBody>
      </p:sp>
      <p:sp>
        <p:nvSpPr>
          <p:cNvPr id="8" name="Text Placeholder 1">
            <a:extLst>
              <a:ext uri="{FF2B5EF4-FFF2-40B4-BE49-F238E27FC236}">
                <a16:creationId xmlns:a16="http://schemas.microsoft.com/office/drawing/2014/main" id="{628693D2-7945-4421-B0E2-10EC82D991A4}"/>
              </a:ext>
            </a:extLst>
          </p:cNvPr>
          <p:cNvSpPr txBox="1">
            <a:spLocks/>
          </p:cNvSpPr>
          <p:nvPr/>
        </p:nvSpPr>
        <p:spPr>
          <a:xfrm>
            <a:off x="4506430" y="3888203"/>
            <a:ext cx="4290980" cy="9128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sz="3600" dirty="0">
                <a:solidFill>
                  <a:schemeClr val="bg1"/>
                </a:solidFill>
                <a:latin typeface="Roboto Medium" panose="02000000000000000000" pitchFamily="2" charset="0"/>
                <a:ea typeface="Roboto Medium" panose="02000000000000000000" pitchFamily="2" charset="0"/>
              </a:rPr>
              <a:t>Kelompok</a:t>
            </a:r>
            <a:r>
              <a:rPr lang="id-ID" dirty="0">
                <a:solidFill>
                  <a:schemeClr val="bg1"/>
                </a:solidFill>
                <a:latin typeface="Roboto Medium" panose="02000000000000000000" pitchFamily="2" charset="0"/>
                <a:ea typeface="Roboto Medium" panose="02000000000000000000" pitchFamily="2" charset="0"/>
              </a:rPr>
              <a:t> 2</a:t>
            </a:r>
            <a:endParaRPr lang="en-US" dirty="0">
              <a:solidFill>
                <a:schemeClr val="bg1"/>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97249014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5" name="Google Shape;189;p12">
            <a:extLst>
              <a:ext uri="{FF2B5EF4-FFF2-40B4-BE49-F238E27FC236}">
                <a16:creationId xmlns:a16="http://schemas.microsoft.com/office/drawing/2014/main" id="{94725847-F548-4C52-B45B-94344431D63B}"/>
              </a:ext>
            </a:extLst>
          </p:cNvPr>
          <p:cNvSpPr txBox="1">
            <a:spLocks/>
          </p:cNvSpPr>
          <p:nvPr/>
        </p:nvSpPr>
        <p:spPr>
          <a:xfrm>
            <a:off x="1646549" y="348728"/>
            <a:ext cx="8232072" cy="1021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dirty="0">
                <a:solidFill>
                  <a:schemeClr val="bg1"/>
                </a:solidFill>
              </a:rPr>
              <a:t>Menemukan  Perangkat </a:t>
            </a:r>
            <a:r>
              <a:rPr lang="id-ID" dirty="0" err="1">
                <a:solidFill>
                  <a:schemeClr val="bg1"/>
                </a:solidFill>
              </a:rPr>
              <a:t>Bluetooth</a:t>
            </a:r>
            <a:endParaRPr lang="id-ID" dirty="0">
              <a:solidFill>
                <a:schemeClr val="bg1"/>
              </a:solidFill>
            </a:endParaRPr>
          </a:p>
        </p:txBody>
      </p:sp>
      <p:sp>
        <p:nvSpPr>
          <p:cNvPr id="6" name="Google Shape;193;p12">
            <a:extLst>
              <a:ext uri="{FF2B5EF4-FFF2-40B4-BE49-F238E27FC236}">
                <a16:creationId xmlns:a16="http://schemas.microsoft.com/office/drawing/2014/main" id="{979762AB-4CE3-46EF-8C3F-08A4F8A65481}"/>
              </a:ext>
            </a:extLst>
          </p:cNvPr>
          <p:cNvSpPr txBox="1">
            <a:spLocks/>
          </p:cNvSpPr>
          <p:nvPr/>
        </p:nvSpPr>
        <p:spPr>
          <a:xfrm>
            <a:off x="161539" y="1950515"/>
            <a:ext cx="11731412" cy="451255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380990" indent="-380990">
              <a:spcAft>
                <a:spcPts val="1333"/>
              </a:spcAft>
              <a:buFont typeface="Wingdings" panose="05000000000000000000" pitchFamily="2" charset="2"/>
              <a:buChar char="§"/>
            </a:pPr>
            <a:endParaRPr lang="id-ID" sz="1867" dirty="0"/>
          </a:p>
        </p:txBody>
      </p:sp>
      <p:pic>
        <p:nvPicPr>
          <p:cNvPr id="25" name="Picture 24">
            <a:extLst>
              <a:ext uri="{FF2B5EF4-FFF2-40B4-BE49-F238E27FC236}">
                <a16:creationId xmlns:a16="http://schemas.microsoft.com/office/drawing/2014/main" id="{EA9724CC-1155-4152-8FD5-376AA5583BBA}"/>
              </a:ext>
            </a:extLst>
          </p:cNvPr>
          <p:cNvPicPr>
            <a:picLocks noChangeAspect="1"/>
          </p:cNvPicPr>
          <p:nvPr/>
        </p:nvPicPr>
        <p:blipFill>
          <a:blip r:embed="rId2"/>
          <a:stretch>
            <a:fillRect/>
          </a:stretch>
        </p:blipFill>
        <p:spPr>
          <a:xfrm>
            <a:off x="299049" y="4970692"/>
            <a:ext cx="7179881" cy="1514435"/>
          </a:xfrm>
          <a:prstGeom prst="rect">
            <a:avLst/>
          </a:prstGeom>
        </p:spPr>
      </p:pic>
      <p:sp>
        <p:nvSpPr>
          <p:cNvPr id="26" name="Rectangle 3">
            <a:extLst>
              <a:ext uri="{FF2B5EF4-FFF2-40B4-BE49-F238E27FC236}">
                <a16:creationId xmlns:a16="http://schemas.microsoft.com/office/drawing/2014/main" id="{E4AD8070-7353-4D17-8173-01573BFC1DFE}"/>
              </a:ext>
            </a:extLst>
          </p:cNvPr>
          <p:cNvSpPr>
            <a:spLocks noChangeArrowheads="1"/>
          </p:cNvSpPr>
          <p:nvPr/>
        </p:nvSpPr>
        <p:spPr bwMode="auto">
          <a:xfrm>
            <a:off x="161539" y="1846441"/>
            <a:ext cx="10510540" cy="3077766"/>
          </a:xfrm>
          <a:prstGeom prst="rect">
            <a:avLst/>
          </a:prstGeom>
          <a:noFill/>
          <a:ln w="9525">
            <a:noFill/>
            <a:miter lim="800000"/>
            <a:headEnd/>
            <a:tailEnd/>
          </a:ln>
        </p:spPr>
        <p:style>
          <a:lnRef idx="2">
            <a:schemeClr val="dk1"/>
          </a:lnRef>
          <a:fillRef idx="1">
            <a:schemeClr val="lt1"/>
          </a:fillRef>
          <a:effectRef idx="0">
            <a:schemeClr val="dk1"/>
          </a:effectRef>
          <a:fontRef idx="minor">
            <a:schemeClr val="dk1"/>
          </a:fontRef>
        </p:style>
        <p:txBody>
          <a:bodyPr vert="horz" wrap="square" lIns="121920" tIns="60960" rIns="121920" bIns="60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just" defTabSz="1219170"/>
            <a:r>
              <a:rPr lang="id-ID" altLang="id-ID" sz="2400" dirty="0">
                <a:solidFill>
                  <a:schemeClr val="bg1"/>
                </a:solidFill>
              </a:rPr>
              <a:t>Dalam program ini,kita akan membuat program discovering device terdekat dan menampilkannya dalam list view. Untuk mulai menemukan perangkat, cukup panggil </a:t>
            </a:r>
            <a:r>
              <a:rPr lang="id-ID" altLang="id-ID" sz="2400" dirty="0">
                <a:solidFill>
                  <a:schemeClr val="bg1"/>
                </a:solidFill>
                <a:hlinkClick r:id="rId3">
                  <a:extLst>
                    <a:ext uri="{A12FA001-AC4F-418D-AE19-62706E023703}">
                      <ahyp:hlinkClr xmlns:ahyp="http://schemas.microsoft.com/office/drawing/2018/hyperlinkcolor" val="tx"/>
                    </a:ext>
                  </a:extLst>
                </a:hlinkClick>
              </a:rPr>
              <a:t>startDiscovery()</a:t>
            </a:r>
            <a:r>
              <a:rPr lang="id-ID" altLang="id-ID" sz="2400" dirty="0">
                <a:solidFill>
                  <a:schemeClr val="bg1"/>
                </a:solidFill>
              </a:rPr>
              <a:t>. Proses ini asinkron dan metode ini akan langsung dikembalikan dengan boolean yang menunjukkan apakah penemuan telah berhasil dimulai. Proses penemuan biasanya melibatkan pemindaian pemeriksaan sekitar 12 detik, diikuti dengan pemindaian laman dari setiap perangkat yang ditemukan untuk mengambil nama Bluetooth-nya. </a:t>
            </a:r>
          </a:p>
        </p:txBody>
      </p:sp>
    </p:spTree>
    <p:extLst>
      <p:ext uri="{BB962C8B-B14F-4D97-AF65-F5344CB8AC3E}">
        <p14:creationId xmlns:p14="http://schemas.microsoft.com/office/powerpoint/2010/main" val="301218498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6" name="Google Shape;193;p12">
            <a:extLst>
              <a:ext uri="{FF2B5EF4-FFF2-40B4-BE49-F238E27FC236}">
                <a16:creationId xmlns:a16="http://schemas.microsoft.com/office/drawing/2014/main" id="{979762AB-4CE3-46EF-8C3F-08A4F8A65481}"/>
              </a:ext>
            </a:extLst>
          </p:cNvPr>
          <p:cNvSpPr txBox="1">
            <a:spLocks/>
          </p:cNvSpPr>
          <p:nvPr/>
        </p:nvSpPr>
        <p:spPr>
          <a:xfrm>
            <a:off x="161539" y="1950515"/>
            <a:ext cx="11731412" cy="451255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380990" indent="-380990">
              <a:spcAft>
                <a:spcPts val="1333"/>
              </a:spcAft>
              <a:buFont typeface="Wingdings" panose="05000000000000000000" pitchFamily="2" charset="2"/>
              <a:buChar char="§"/>
            </a:pPr>
            <a:endParaRPr lang="id-ID" sz="1867" dirty="0"/>
          </a:p>
        </p:txBody>
      </p:sp>
      <p:sp>
        <p:nvSpPr>
          <p:cNvPr id="5" name="Google Shape;189;p12">
            <a:extLst>
              <a:ext uri="{FF2B5EF4-FFF2-40B4-BE49-F238E27FC236}">
                <a16:creationId xmlns:a16="http://schemas.microsoft.com/office/drawing/2014/main" id="{1093752B-6955-47F1-9D3C-FBE8F4524303}"/>
              </a:ext>
            </a:extLst>
          </p:cNvPr>
          <p:cNvSpPr txBox="1">
            <a:spLocks/>
          </p:cNvSpPr>
          <p:nvPr/>
        </p:nvSpPr>
        <p:spPr>
          <a:xfrm>
            <a:off x="1915946" y="533644"/>
            <a:ext cx="8999204" cy="10216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d-ID" dirty="0">
                <a:solidFill>
                  <a:schemeClr val="bg1"/>
                </a:solidFill>
              </a:rPr>
              <a:t>Menemukan  Perangkat </a:t>
            </a:r>
            <a:r>
              <a:rPr lang="id-ID" dirty="0" err="1">
                <a:solidFill>
                  <a:schemeClr val="bg1"/>
                </a:solidFill>
              </a:rPr>
              <a:t>Bluetooth</a:t>
            </a:r>
            <a:endParaRPr lang="id-ID" dirty="0">
              <a:solidFill>
                <a:schemeClr val="bg1"/>
              </a:solidFill>
            </a:endParaRPr>
          </a:p>
        </p:txBody>
      </p:sp>
      <p:sp>
        <p:nvSpPr>
          <p:cNvPr id="8" name="Google Shape;193;p12">
            <a:extLst>
              <a:ext uri="{FF2B5EF4-FFF2-40B4-BE49-F238E27FC236}">
                <a16:creationId xmlns:a16="http://schemas.microsoft.com/office/drawing/2014/main" id="{224FF590-29D5-4E41-B492-8F4FBD991DA8}"/>
              </a:ext>
            </a:extLst>
          </p:cNvPr>
          <p:cNvSpPr txBox="1">
            <a:spLocks/>
          </p:cNvSpPr>
          <p:nvPr/>
        </p:nvSpPr>
        <p:spPr>
          <a:xfrm>
            <a:off x="161539" y="1950515"/>
            <a:ext cx="11731412" cy="451255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380990" indent="-380990">
              <a:spcAft>
                <a:spcPts val="1333"/>
              </a:spcAft>
              <a:buFont typeface="Wingdings" panose="05000000000000000000" pitchFamily="2" charset="2"/>
              <a:buChar char="§"/>
            </a:pPr>
            <a:endParaRPr lang="id-ID" sz="1867" dirty="0"/>
          </a:p>
        </p:txBody>
      </p:sp>
      <p:sp>
        <p:nvSpPr>
          <p:cNvPr id="25" name="Rectangle 24">
            <a:extLst>
              <a:ext uri="{FF2B5EF4-FFF2-40B4-BE49-F238E27FC236}">
                <a16:creationId xmlns:a16="http://schemas.microsoft.com/office/drawing/2014/main" id="{701D2458-821D-403B-97FB-1838BF218407}"/>
              </a:ext>
            </a:extLst>
          </p:cNvPr>
          <p:cNvSpPr>
            <a:spLocks noChangeArrowheads="1"/>
          </p:cNvSpPr>
          <p:nvPr/>
        </p:nvSpPr>
        <p:spPr bwMode="auto">
          <a:xfrm>
            <a:off x="299050" y="2154793"/>
            <a:ext cx="9307111" cy="1046440"/>
          </a:xfrm>
          <a:prstGeom prst="rect">
            <a:avLst/>
          </a:prstGeom>
          <a:noFill/>
          <a:ln>
            <a:noFill/>
          </a:ln>
          <a:effectLst/>
        </p:spPr>
        <p:txBody>
          <a:bodyPr vert="horz" wrap="square" lIns="121920" tIns="60960" rIns="121920" bIns="60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r>
              <a:rPr lang="id-ID" altLang="id-ID" sz="1600" dirty="0">
                <a:solidFill>
                  <a:schemeClr val="bg1"/>
                </a:solidFill>
                <a:latin typeface="Roboto"/>
              </a:rPr>
              <a:t>Agar bisa menerima informasi tentang setiap perangkat yang ditemukan. Kita harus mendaftar BroadcastReceiver untuk  </a:t>
            </a:r>
            <a:r>
              <a:rPr lang="id-ID" altLang="id-ID" sz="1333" dirty="0">
                <a:solidFill>
                  <a:schemeClr val="bg1"/>
                </a:solidFill>
                <a:latin typeface="Roboto Mono"/>
                <a:hlinkClick r:id="rId2">
                  <a:extLst>
                    <a:ext uri="{A12FA001-AC4F-418D-AE19-62706E023703}">
                      <ahyp:hlinkClr xmlns:ahyp="http://schemas.microsoft.com/office/drawing/2018/hyperlinkcolor" val="tx"/>
                    </a:ext>
                  </a:extLst>
                </a:hlinkClick>
              </a:rPr>
              <a:t>ACTION_FOUND</a:t>
            </a:r>
            <a:r>
              <a:rPr lang="id-ID" altLang="id-ID" sz="1333" dirty="0">
                <a:solidFill>
                  <a:schemeClr val="bg1"/>
                </a:solidFill>
                <a:latin typeface="Roboto Mono"/>
              </a:rPr>
              <a:t>.</a:t>
            </a:r>
          </a:p>
          <a:p>
            <a:pPr lvl="0">
              <a:buClrTx/>
            </a:pPr>
            <a:endParaRPr lang="id-ID" altLang="id-ID" sz="1400" dirty="0">
              <a:solidFill>
                <a:schemeClr val="bg1"/>
              </a:solidFill>
            </a:endParaRPr>
          </a:p>
          <a:p>
            <a:pPr lvl="0">
              <a:buClrTx/>
            </a:pPr>
            <a:r>
              <a:rPr lang="id-ID" altLang="id-ID" sz="1400" dirty="0">
                <a:solidFill>
                  <a:schemeClr val="bg1"/>
                </a:solidFill>
                <a:latin typeface="Roboto"/>
              </a:rPr>
              <a:t>Untuk itu, kita akan membuat Objek untuk ACTION_FOUND dan BroadcastReceiver nya.</a:t>
            </a:r>
            <a:endParaRPr lang="id-ID" altLang="id-ID" sz="1400" dirty="0">
              <a:solidFill>
                <a:schemeClr val="bg1"/>
              </a:solidFill>
            </a:endParaRPr>
          </a:p>
        </p:txBody>
      </p:sp>
      <p:pic>
        <p:nvPicPr>
          <p:cNvPr id="26" name="Picture 25">
            <a:extLst>
              <a:ext uri="{FF2B5EF4-FFF2-40B4-BE49-F238E27FC236}">
                <a16:creationId xmlns:a16="http://schemas.microsoft.com/office/drawing/2014/main" id="{2419A64D-7C33-4609-A3E0-B555819FB002}"/>
              </a:ext>
            </a:extLst>
          </p:cNvPr>
          <p:cNvPicPr>
            <a:picLocks noChangeAspect="1"/>
          </p:cNvPicPr>
          <p:nvPr/>
        </p:nvPicPr>
        <p:blipFill>
          <a:blip r:embed="rId3"/>
          <a:stretch>
            <a:fillRect/>
          </a:stretch>
        </p:blipFill>
        <p:spPr>
          <a:xfrm>
            <a:off x="299050" y="3243279"/>
            <a:ext cx="6220957" cy="2955692"/>
          </a:xfrm>
          <a:prstGeom prst="rect">
            <a:avLst/>
          </a:prstGeom>
        </p:spPr>
      </p:pic>
    </p:spTree>
    <p:extLst>
      <p:ext uri="{BB962C8B-B14F-4D97-AF65-F5344CB8AC3E}">
        <p14:creationId xmlns:p14="http://schemas.microsoft.com/office/powerpoint/2010/main" val="343794416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6" name="Google Shape;193;p12">
            <a:extLst>
              <a:ext uri="{FF2B5EF4-FFF2-40B4-BE49-F238E27FC236}">
                <a16:creationId xmlns:a16="http://schemas.microsoft.com/office/drawing/2014/main" id="{979762AB-4CE3-46EF-8C3F-08A4F8A65481}"/>
              </a:ext>
            </a:extLst>
          </p:cNvPr>
          <p:cNvSpPr txBox="1">
            <a:spLocks/>
          </p:cNvSpPr>
          <p:nvPr/>
        </p:nvSpPr>
        <p:spPr>
          <a:xfrm>
            <a:off x="161539" y="1950515"/>
            <a:ext cx="11731412" cy="451255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380990" indent="-380990">
              <a:spcAft>
                <a:spcPts val="1333"/>
              </a:spcAft>
              <a:buFont typeface="Wingdings" panose="05000000000000000000" pitchFamily="2" charset="2"/>
              <a:buChar char="§"/>
            </a:pPr>
            <a:endParaRPr lang="id-ID" sz="1867" dirty="0"/>
          </a:p>
        </p:txBody>
      </p:sp>
      <p:sp>
        <p:nvSpPr>
          <p:cNvPr id="8" name="Google Shape;496;p33">
            <a:extLst>
              <a:ext uri="{FF2B5EF4-FFF2-40B4-BE49-F238E27FC236}">
                <a16:creationId xmlns:a16="http://schemas.microsoft.com/office/drawing/2014/main" id="{FBE278BF-521C-4318-BF78-0BE508D07D83}"/>
              </a:ext>
            </a:extLst>
          </p:cNvPr>
          <p:cNvSpPr txBox="1">
            <a:spLocks noGrp="1"/>
          </p:cNvSpPr>
          <p:nvPr>
            <p:ph type="sldNum" idx="12"/>
          </p:nvPr>
        </p:nvSpPr>
        <p:spPr>
          <a:xfrm>
            <a:off x="10938556" y="64372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12</a:t>
            </a:fld>
            <a:endParaRPr/>
          </a:p>
        </p:txBody>
      </p:sp>
      <p:sp>
        <p:nvSpPr>
          <p:cNvPr id="9" name="Google Shape;497;p33">
            <a:extLst>
              <a:ext uri="{FF2B5EF4-FFF2-40B4-BE49-F238E27FC236}">
                <a16:creationId xmlns:a16="http://schemas.microsoft.com/office/drawing/2014/main" id="{BBE78D52-3216-491E-B5D0-907395A713D7}"/>
              </a:ext>
            </a:extLst>
          </p:cNvPr>
          <p:cNvSpPr txBox="1">
            <a:spLocks/>
          </p:cNvSpPr>
          <p:nvPr/>
        </p:nvSpPr>
        <p:spPr>
          <a:xfrm>
            <a:off x="781224" y="1403133"/>
            <a:ext cx="11942916" cy="1303577"/>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800"/>
              </a:spcBef>
              <a:buFont typeface="Arial" panose="020B0604020202020204" pitchFamily="34" charset="0"/>
              <a:buNone/>
            </a:pPr>
            <a:r>
              <a:rPr lang="id-ID" sz="1867" b="1" dirty="0" err="1">
                <a:solidFill>
                  <a:schemeClr val="bg1"/>
                </a:solidFill>
              </a:rPr>
              <a:t>broadcastReceiver</a:t>
            </a:r>
            <a:r>
              <a:rPr lang="id-ID" sz="1867" b="1" dirty="0">
                <a:solidFill>
                  <a:schemeClr val="bg1"/>
                </a:solidFill>
              </a:rPr>
              <a:t> untuk ACTION_FOUND</a:t>
            </a:r>
          </a:p>
          <a:p>
            <a:pPr marL="0" indent="0" algn="just">
              <a:spcBef>
                <a:spcPts val="1333"/>
              </a:spcBef>
              <a:spcAft>
                <a:spcPts val="1333"/>
              </a:spcAft>
              <a:buFont typeface="Arial" panose="020B0604020202020204" pitchFamily="34" charset="0"/>
              <a:buNone/>
            </a:pPr>
            <a:r>
              <a:rPr lang="id-ID" sz="1867" dirty="0">
                <a:solidFill>
                  <a:schemeClr val="bg1"/>
                </a:solidFill>
              </a:rPr>
              <a:t>Berikut ditampilkan </a:t>
            </a:r>
            <a:r>
              <a:rPr lang="id-ID" sz="1867" dirty="0" err="1">
                <a:solidFill>
                  <a:schemeClr val="bg1"/>
                </a:solidFill>
              </a:rPr>
              <a:t>koding</a:t>
            </a:r>
            <a:r>
              <a:rPr lang="id-ID" sz="1867" dirty="0">
                <a:solidFill>
                  <a:schemeClr val="bg1"/>
                </a:solidFill>
              </a:rPr>
              <a:t> untuk membuat </a:t>
            </a:r>
            <a:r>
              <a:rPr lang="id-ID" sz="1867" dirty="0" err="1">
                <a:solidFill>
                  <a:schemeClr val="bg1"/>
                </a:solidFill>
              </a:rPr>
              <a:t>broadcastReceiver</a:t>
            </a:r>
            <a:r>
              <a:rPr lang="id-ID" sz="1867" dirty="0">
                <a:solidFill>
                  <a:schemeClr val="bg1"/>
                </a:solidFill>
              </a:rPr>
              <a:t> untuk ACTION_FOUND ,terdapat percabangan </a:t>
            </a:r>
            <a:r>
              <a:rPr lang="id-ID" sz="1867" dirty="0" err="1">
                <a:solidFill>
                  <a:schemeClr val="bg1"/>
                </a:solidFill>
              </a:rPr>
              <a:t>if</a:t>
            </a:r>
            <a:r>
              <a:rPr lang="id-ID" sz="1867" dirty="0">
                <a:solidFill>
                  <a:schemeClr val="bg1"/>
                </a:solidFill>
              </a:rPr>
              <a:t> </a:t>
            </a:r>
            <a:r>
              <a:rPr lang="id-ID" sz="1867" dirty="0" err="1">
                <a:solidFill>
                  <a:schemeClr val="bg1"/>
                </a:solidFill>
              </a:rPr>
              <a:t>dimana</a:t>
            </a:r>
            <a:r>
              <a:rPr lang="id-ID" sz="1867" dirty="0">
                <a:solidFill>
                  <a:schemeClr val="bg1"/>
                </a:solidFill>
              </a:rPr>
              <a:t> saat menemukan perangkat , akan mendapatkan </a:t>
            </a:r>
            <a:r>
              <a:rPr lang="id-ID" sz="1867" dirty="0" err="1">
                <a:solidFill>
                  <a:schemeClr val="bg1"/>
                </a:solidFill>
              </a:rPr>
              <a:t>BluetoothDevice</a:t>
            </a:r>
            <a:r>
              <a:rPr lang="id-ID" sz="1867" dirty="0">
                <a:solidFill>
                  <a:schemeClr val="bg1"/>
                </a:solidFill>
              </a:rPr>
              <a:t> dari </a:t>
            </a:r>
            <a:r>
              <a:rPr lang="id-ID" sz="1867" dirty="0" err="1">
                <a:solidFill>
                  <a:schemeClr val="bg1"/>
                </a:solidFill>
              </a:rPr>
              <a:t>intent</a:t>
            </a:r>
            <a:r>
              <a:rPr lang="id-ID" sz="1867" dirty="0">
                <a:solidFill>
                  <a:schemeClr val="bg1"/>
                </a:solidFill>
              </a:rPr>
              <a:t> dan mendapatkan nama kemudian mengirimnya ke </a:t>
            </a:r>
            <a:r>
              <a:rPr lang="id-ID" sz="1867" dirty="0" err="1">
                <a:solidFill>
                  <a:schemeClr val="bg1"/>
                </a:solidFill>
              </a:rPr>
              <a:t>array</a:t>
            </a:r>
            <a:r>
              <a:rPr lang="id-ID" sz="1867" dirty="0">
                <a:solidFill>
                  <a:schemeClr val="bg1"/>
                </a:solidFill>
              </a:rPr>
              <a:t> adapter untuk ditampilkan ke </a:t>
            </a:r>
            <a:r>
              <a:rPr lang="id-ID" sz="1867" dirty="0" err="1">
                <a:solidFill>
                  <a:schemeClr val="bg1"/>
                </a:solidFill>
              </a:rPr>
              <a:t>listview</a:t>
            </a:r>
            <a:r>
              <a:rPr lang="id-ID" sz="1867" dirty="0">
                <a:solidFill>
                  <a:schemeClr val="bg1"/>
                </a:solidFill>
              </a:rPr>
              <a:t>.</a:t>
            </a:r>
          </a:p>
        </p:txBody>
      </p:sp>
      <p:pic>
        <p:nvPicPr>
          <p:cNvPr id="11" name="Picture 10">
            <a:extLst>
              <a:ext uri="{FF2B5EF4-FFF2-40B4-BE49-F238E27FC236}">
                <a16:creationId xmlns:a16="http://schemas.microsoft.com/office/drawing/2014/main" id="{1E060B13-98E0-4FBB-8210-169114E464CC}"/>
              </a:ext>
            </a:extLst>
          </p:cNvPr>
          <p:cNvPicPr>
            <a:picLocks noChangeAspect="1"/>
          </p:cNvPicPr>
          <p:nvPr/>
        </p:nvPicPr>
        <p:blipFill>
          <a:blip r:embed="rId2"/>
          <a:stretch>
            <a:fillRect/>
          </a:stretch>
        </p:blipFill>
        <p:spPr>
          <a:xfrm>
            <a:off x="1030308" y="2706711"/>
            <a:ext cx="9908249" cy="3761363"/>
          </a:xfrm>
          <a:prstGeom prst="rect">
            <a:avLst/>
          </a:prstGeom>
        </p:spPr>
      </p:pic>
      <p:sp>
        <p:nvSpPr>
          <p:cNvPr id="2" name="Rectangle 1">
            <a:extLst>
              <a:ext uri="{FF2B5EF4-FFF2-40B4-BE49-F238E27FC236}">
                <a16:creationId xmlns:a16="http://schemas.microsoft.com/office/drawing/2014/main" id="{DC12936F-5DDD-44D3-AFFC-5483D7CF7FC0}"/>
              </a:ext>
            </a:extLst>
          </p:cNvPr>
          <p:cNvSpPr/>
          <p:nvPr/>
        </p:nvSpPr>
        <p:spPr>
          <a:xfrm>
            <a:off x="781224" y="483111"/>
            <a:ext cx="2465611" cy="646331"/>
          </a:xfrm>
          <a:prstGeom prst="rect">
            <a:avLst/>
          </a:prstGeom>
        </p:spPr>
        <p:txBody>
          <a:bodyPr wrap="none">
            <a:spAutoFit/>
          </a:bodyPr>
          <a:lstStyle/>
          <a:p>
            <a:r>
              <a:rPr lang="id-ID" sz="3600" dirty="0">
                <a:solidFill>
                  <a:schemeClr val="bg1"/>
                </a:solidFill>
              </a:rPr>
              <a:t>BLUETOOTH</a:t>
            </a:r>
            <a:endParaRPr lang="en-US" sz="3600" b="1" dirty="0">
              <a:solidFill>
                <a:schemeClr val="bg1"/>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8386552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6" name="Google Shape;193;p12">
            <a:extLst>
              <a:ext uri="{FF2B5EF4-FFF2-40B4-BE49-F238E27FC236}">
                <a16:creationId xmlns:a16="http://schemas.microsoft.com/office/drawing/2014/main" id="{979762AB-4CE3-46EF-8C3F-08A4F8A65481}"/>
              </a:ext>
            </a:extLst>
          </p:cNvPr>
          <p:cNvSpPr txBox="1">
            <a:spLocks/>
          </p:cNvSpPr>
          <p:nvPr/>
        </p:nvSpPr>
        <p:spPr>
          <a:xfrm>
            <a:off x="161539" y="1950515"/>
            <a:ext cx="11731412" cy="451255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380990" indent="-380990">
              <a:spcAft>
                <a:spcPts val="1333"/>
              </a:spcAft>
              <a:buFont typeface="Wingdings" panose="05000000000000000000" pitchFamily="2" charset="2"/>
              <a:buChar char="§"/>
            </a:pPr>
            <a:endParaRPr lang="id-ID" sz="1867" dirty="0"/>
          </a:p>
        </p:txBody>
      </p:sp>
      <p:sp>
        <p:nvSpPr>
          <p:cNvPr id="8" name="Google Shape;496;p33">
            <a:extLst>
              <a:ext uri="{FF2B5EF4-FFF2-40B4-BE49-F238E27FC236}">
                <a16:creationId xmlns:a16="http://schemas.microsoft.com/office/drawing/2014/main" id="{FBE278BF-521C-4318-BF78-0BE508D07D83}"/>
              </a:ext>
            </a:extLst>
          </p:cNvPr>
          <p:cNvSpPr txBox="1">
            <a:spLocks noGrp="1"/>
          </p:cNvSpPr>
          <p:nvPr>
            <p:ph type="sldNum" idx="12"/>
          </p:nvPr>
        </p:nvSpPr>
        <p:spPr>
          <a:xfrm>
            <a:off x="10938556" y="64372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13</a:t>
            </a:fld>
            <a:endParaRPr/>
          </a:p>
        </p:txBody>
      </p:sp>
      <p:sp>
        <p:nvSpPr>
          <p:cNvPr id="9" name="Google Shape;497;p33">
            <a:extLst>
              <a:ext uri="{FF2B5EF4-FFF2-40B4-BE49-F238E27FC236}">
                <a16:creationId xmlns:a16="http://schemas.microsoft.com/office/drawing/2014/main" id="{BBE78D52-3216-491E-B5D0-907395A713D7}"/>
              </a:ext>
            </a:extLst>
          </p:cNvPr>
          <p:cNvSpPr txBox="1">
            <a:spLocks/>
          </p:cNvSpPr>
          <p:nvPr/>
        </p:nvSpPr>
        <p:spPr>
          <a:xfrm>
            <a:off x="781224" y="1403133"/>
            <a:ext cx="11942916" cy="1303577"/>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Bef>
                <a:spcPts val="800"/>
              </a:spcBef>
              <a:buFont typeface="Arial" panose="020B0604020202020204" pitchFamily="34" charset="0"/>
              <a:buNone/>
            </a:pPr>
            <a:r>
              <a:rPr lang="id-ID" sz="1867" b="1" dirty="0" err="1">
                <a:solidFill>
                  <a:schemeClr val="bg1"/>
                </a:solidFill>
              </a:rPr>
              <a:t>broadcastReceiver</a:t>
            </a:r>
            <a:r>
              <a:rPr lang="id-ID" sz="1867" b="1" dirty="0">
                <a:solidFill>
                  <a:schemeClr val="bg1"/>
                </a:solidFill>
              </a:rPr>
              <a:t> untuk ACTION_FOUND</a:t>
            </a:r>
          </a:p>
          <a:p>
            <a:pPr marL="0" indent="0" algn="just">
              <a:spcBef>
                <a:spcPts val="1333"/>
              </a:spcBef>
              <a:spcAft>
                <a:spcPts val="1333"/>
              </a:spcAft>
              <a:buFont typeface="Arial" panose="020B0604020202020204" pitchFamily="34" charset="0"/>
              <a:buNone/>
            </a:pPr>
            <a:r>
              <a:rPr lang="id-ID" sz="1867" dirty="0">
                <a:solidFill>
                  <a:schemeClr val="bg1"/>
                </a:solidFill>
              </a:rPr>
              <a:t>Berikut ditampilkan </a:t>
            </a:r>
            <a:r>
              <a:rPr lang="id-ID" sz="1867" dirty="0" err="1">
                <a:solidFill>
                  <a:schemeClr val="bg1"/>
                </a:solidFill>
              </a:rPr>
              <a:t>koding</a:t>
            </a:r>
            <a:r>
              <a:rPr lang="id-ID" sz="1867" dirty="0">
                <a:solidFill>
                  <a:schemeClr val="bg1"/>
                </a:solidFill>
              </a:rPr>
              <a:t> untuk membuat </a:t>
            </a:r>
            <a:r>
              <a:rPr lang="id-ID" sz="1867" dirty="0" err="1">
                <a:solidFill>
                  <a:schemeClr val="bg1"/>
                </a:solidFill>
              </a:rPr>
              <a:t>broadcastReceiver</a:t>
            </a:r>
            <a:r>
              <a:rPr lang="id-ID" sz="1867" dirty="0">
                <a:solidFill>
                  <a:schemeClr val="bg1"/>
                </a:solidFill>
              </a:rPr>
              <a:t> untuk ACTION_FOUND ,terdapat percabangan </a:t>
            </a:r>
            <a:r>
              <a:rPr lang="id-ID" sz="1867" dirty="0" err="1">
                <a:solidFill>
                  <a:schemeClr val="bg1"/>
                </a:solidFill>
              </a:rPr>
              <a:t>if</a:t>
            </a:r>
            <a:r>
              <a:rPr lang="id-ID" sz="1867" dirty="0">
                <a:solidFill>
                  <a:schemeClr val="bg1"/>
                </a:solidFill>
              </a:rPr>
              <a:t> </a:t>
            </a:r>
            <a:r>
              <a:rPr lang="id-ID" sz="1867" dirty="0" err="1">
                <a:solidFill>
                  <a:schemeClr val="bg1"/>
                </a:solidFill>
              </a:rPr>
              <a:t>dimana</a:t>
            </a:r>
            <a:r>
              <a:rPr lang="id-ID" sz="1867" dirty="0">
                <a:solidFill>
                  <a:schemeClr val="bg1"/>
                </a:solidFill>
              </a:rPr>
              <a:t> saat menemukan perangkat , akan mendapatkan </a:t>
            </a:r>
            <a:r>
              <a:rPr lang="id-ID" sz="1867" dirty="0" err="1">
                <a:solidFill>
                  <a:schemeClr val="bg1"/>
                </a:solidFill>
              </a:rPr>
              <a:t>BluetoothDevice</a:t>
            </a:r>
            <a:r>
              <a:rPr lang="id-ID" sz="1867" dirty="0">
                <a:solidFill>
                  <a:schemeClr val="bg1"/>
                </a:solidFill>
              </a:rPr>
              <a:t> dari </a:t>
            </a:r>
            <a:r>
              <a:rPr lang="id-ID" sz="1867" dirty="0" err="1">
                <a:solidFill>
                  <a:schemeClr val="bg1"/>
                </a:solidFill>
              </a:rPr>
              <a:t>intent</a:t>
            </a:r>
            <a:r>
              <a:rPr lang="id-ID" sz="1867" dirty="0">
                <a:solidFill>
                  <a:schemeClr val="bg1"/>
                </a:solidFill>
              </a:rPr>
              <a:t> dan mendapatkan nama kemudian mengirimnya ke </a:t>
            </a:r>
            <a:r>
              <a:rPr lang="id-ID" sz="1867" dirty="0" err="1">
                <a:solidFill>
                  <a:schemeClr val="bg1"/>
                </a:solidFill>
              </a:rPr>
              <a:t>array</a:t>
            </a:r>
            <a:r>
              <a:rPr lang="id-ID" sz="1867" dirty="0">
                <a:solidFill>
                  <a:schemeClr val="bg1"/>
                </a:solidFill>
              </a:rPr>
              <a:t> adapter untuk ditampilkan ke </a:t>
            </a:r>
            <a:r>
              <a:rPr lang="id-ID" sz="1867" dirty="0" err="1">
                <a:solidFill>
                  <a:schemeClr val="bg1"/>
                </a:solidFill>
              </a:rPr>
              <a:t>listview</a:t>
            </a:r>
            <a:r>
              <a:rPr lang="id-ID" sz="1867" dirty="0">
                <a:solidFill>
                  <a:schemeClr val="bg1"/>
                </a:solidFill>
              </a:rPr>
              <a:t>.</a:t>
            </a:r>
          </a:p>
        </p:txBody>
      </p:sp>
      <p:pic>
        <p:nvPicPr>
          <p:cNvPr id="11" name="Picture 10">
            <a:extLst>
              <a:ext uri="{FF2B5EF4-FFF2-40B4-BE49-F238E27FC236}">
                <a16:creationId xmlns:a16="http://schemas.microsoft.com/office/drawing/2014/main" id="{1E060B13-98E0-4FBB-8210-169114E464CC}"/>
              </a:ext>
            </a:extLst>
          </p:cNvPr>
          <p:cNvPicPr>
            <a:picLocks noChangeAspect="1"/>
          </p:cNvPicPr>
          <p:nvPr/>
        </p:nvPicPr>
        <p:blipFill>
          <a:blip r:embed="rId2"/>
          <a:stretch>
            <a:fillRect/>
          </a:stretch>
        </p:blipFill>
        <p:spPr>
          <a:xfrm>
            <a:off x="1030308" y="2706711"/>
            <a:ext cx="9908249" cy="3761363"/>
          </a:xfrm>
          <a:prstGeom prst="rect">
            <a:avLst/>
          </a:prstGeom>
        </p:spPr>
      </p:pic>
      <p:sp>
        <p:nvSpPr>
          <p:cNvPr id="2" name="Rectangle 1">
            <a:extLst>
              <a:ext uri="{FF2B5EF4-FFF2-40B4-BE49-F238E27FC236}">
                <a16:creationId xmlns:a16="http://schemas.microsoft.com/office/drawing/2014/main" id="{DC12936F-5DDD-44D3-AFFC-5483D7CF7FC0}"/>
              </a:ext>
            </a:extLst>
          </p:cNvPr>
          <p:cNvSpPr/>
          <p:nvPr/>
        </p:nvSpPr>
        <p:spPr>
          <a:xfrm>
            <a:off x="781224" y="483111"/>
            <a:ext cx="2465611" cy="646331"/>
          </a:xfrm>
          <a:prstGeom prst="rect">
            <a:avLst/>
          </a:prstGeom>
        </p:spPr>
        <p:txBody>
          <a:bodyPr wrap="none">
            <a:spAutoFit/>
          </a:bodyPr>
          <a:lstStyle/>
          <a:p>
            <a:r>
              <a:rPr lang="id-ID" sz="3600" dirty="0">
                <a:solidFill>
                  <a:schemeClr val="bg1"/>
                </a:solidFill>
              </a:rPr>
              <a:t>BLUETOOTH</a:t>
            </a:r>
            <a:endParaRPr lang="en-US" sz="3600" b="1" dirty="0">
              <a:solidFill>
                <a:schemeClr val="bg1"/>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59362917"/>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6" name="Google Shape;193;p12">
            <a:extLst>
              <a:ext uri="{FF2B5EF4-FFF2-40B4-BE49-F238E27FC236}">
                <a16:creationId xmlns:a16="http://schemas.microsoft.com/office/drawing/2014/main" id="{979762AB-4CE3-46EF-8C3F-08A4F8A65481}"/>
              </a:ext>
            </a:extLst>
          </p:cNvPr>
          <p:cNvSpPr txBox="1">
            <a:spLocks/>
          </p:cNvSpPr>
          <p:nvPr/>
        </p:nvSpPr>
        <p:spPr>
          <a:xfrm>
            <a:off x="161539" y="1950515"/>
            <a:ext cx="11731412" cy="451255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380990" indent="-380990">
              <a:spcAft>
                <a:spcPts val="1333"/>
              </a:spcAft>
              <a:buFont typeface="Wingdings" panose="05000000000000000000" pitchFamily="2" charset="2"/>
              <a:buChar char="§"/>
            </a:pPr>
            <a:endParaRPr lang="id-ID" sz="1867" dirty="0"/>
          </a:p>
        </p:txBody>
      </p:sp>
      <p:sp>
        <p:nvSpPr>
          <p:cNvPr id="2" name="Rectangle 1">
            <a:extLst>
              <a:ext uri="{FF2B5EF4-FFF2-40B4-BE49-F238E27FC236}">
                <a16:creationId xmlns:a16="http://schemas.microsoft.com/office/drawing/2014/main" id="{5779739C-713B-4C08-AE26-B0F764D4A8BE}"/>
              </a:ext>
            </a:extLst>
          </p:cNvPr>
          <p:cNvSpPr/>
          <p:nvPr/>
        </p:nvSpPr>
        <p:spPr>
          <a:xfrm>
            <a:off x="1010610" y="457716"/>
            <a:ext cx="4292394" cy="646331"/>
          </a:xfrm>
          <a:prstGeom prst="rect">
            <a:avLst/>
          </a:prstGeom>
        </p:spPr>
        <p:txBody>
          <a:bodyPr wrap="none">
            <a:spAutoFit/>
          </a:bodyPr>
          <a:lstStyle/>
          <a:p>
            <a:r>
              <a:rPr lang="id-ID" sz="3600" dirty="0">
                <a:solidFill>
                  <a:schemeClr val="bg1"/>
                </a:solidFill>
              </a:rPr>
              <a:t>Komunikasi </a:t>
            </a:r>
            <a:r>
              <a:rPr lang="id-ID" sz="3600" dirty="0" err="1">
                <a:solidFill>
                  <a:schemeClr val="bg1"/>
                </a:solidFill>
              </a:rPr>
              <a:t>Bluetooth</a:t>
            </a:r>
            <a:endParaRPr lang="id-ID" sz="3600" dirty="0">
              <a:solidFill>
                <a:schemeClr val="bg1"/>
              </a:solidFill>
            </a:endParaRPr>
          </a:p>
        </p:txBody>
      </p:sp>
      <p:sp>
        <p:nvSpPr>
          <p:cNvPr id="8" name="Rectangle 7">
            <a:extLst>
              <a:ext uri="{FF2B5EF4-FFF2-40B4-BE49-F238E27FC236}">
                <a16:creationId xmlns:a16="http://schemas.microsoft.com/office/drawing/2014/main" id="{E52F7C78-BACD-4028-B940-11D0D3E06F67}"/>
              </a:ext>
            </a:extLst>
          </p:cNvPr>
          <p:cNvSpPr>
            <a:spLocks noChangeArrowheads="1"/>
          </p:cNvSpPr>
          <p:nvPr/>
        </p:nvSpPr>
        <p:spPr bwMode="auto">
          <a:xfrm>
            <a:off x="299049" y="1766491"/>
            <a:ext cx="9307111" cy="677108"/>
          </a:xfrm>
          <a:prstGeom prst="rect">
            <a:avLst/>
          </a:prstGeom>
          <a:noFill/>
          <a:ln>
            <a:noFill/>
          </a:ln>
          <a:effectLst/>
        </p:spPr>
        <p:txBody>
          <a:bodyPr vert="horz" wrap="square" lIns="121920" tIns="60960" rIns="121920" bIns="60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r>
              <a:rPr lang="id-ID" altLang="id-ID" dirty="0">
                <a:solidFill>
                  <a:schemeClr val="bg1"/>
                </a:solidFill>
              </a:rPr>
              <a:t>Untuk membuat koneksi Bluettooh,kita akan membuat du devices menjadi terkoneksi dengan cara membuat satu device menjadi Host dan device lainya menjadi Client.</a:t>
            </a:r>
          </a:p>
        </p:txBody>
      </p:sp>
      <p:pic>
        <p:nvPicPr>
          <p:cNvPr id="9" name="Picture 8">
            <a:extLst>
              <a:ext uri="{FF2B5EF4-FFF2-40B4-BE49-F238E27FC236}">
                <a16:creationId xmlns:a16="http://schemas.microsoft.com/office/drawing/2014/main" id="{A1566E4B-464C-43AD-809B-4853BE9F0D6F}"/>
              </a:ext>
            </a:extLst>
          </p:cNvPr>
          <p:cNvPicPr>
            <a:picLocks noChangeAspect="1"/>
          </p:cNvPicPr>
          <p:nvPr/>
        </p:nvPicPr>
        <p:blipFill>
          <a:blip r:embed="rId2"/>
          <a:stretch>
            <a:fillRect/>
          </a:stretch>
        </p:blipFill>
        <p:spPr>
          <a:xfrm>
            <a:off x="1926158" y="2573672"/>
            <a:ext cx="6052892" cy="3711360"/>
          </a:xfrm>
          <a:prstGeom prst="rect">
            <a:avLst/>
          </a:prstGeom>
        </p:spPr>
      </p:pic>
    </p:spTree>
    <p:extLst>
      <p:ext uri="{BB962C8B-B14F-4D97-AF65-F5344CB8AC3E}">
        <p14:creationId xmlns:p14="http://schemas.microsoft.com/office/powerpoint/2010/main" val="3199093731"/>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6" name="Google Shape;193;p12">
            <a:extLst>
              <a:ext uri="{FF2B5EF4-FFF2-40B4-BE49-F238E27FC236}">
                <a16:creationId xmlns:a16="http://schemas.microsoft.com/office/drawing/2014/main" id="{979762AB-4CE3-46EF-8C3F-08A4F8A65481}"/>
              </a:ext>
            </a:extLst>
          </p:cNvPr>
          <p:cNvSpPr txBox="1">
            <a:spLocks/>
          </p:cNvSpPr>
          <p:nvPr/>
        </p:nvSpPr>
        <p:spPr>
          <a:xfrm>
            <a:off x="161539" y="1950515"/>
            <a:ext cx="11731412" cy="451255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0" indent="0">
              <a:spcAft>
                <a:spcPts val="1333"/>
              </a:spcAft>
              <a:buFont typeface="Arial" panose="020B0604020202020204" pitchFamily="34" charset="0"/>
              <a:buNone/>
            </a:pPr>
            <a:endParaRPr lang="id-ID" sz="1867"/>
          </a:p>
          <a:p>
            <a:pPr marL="380990" indent="-380990">
              <a:spcAft>
                <a:spcPts val="1333"/>
              </a:spcAft>
              <a:buFont typeface="Wingdings" panose="05000000000000000000" pitchFamily="2" charset="2"/>
              <a:buChar char="§"/>
            </a:pPr>
            <a:endParaRPr lang="id-ID" sz="1867" dirty="0"/>
          </a:p>
        </p:txBody>
      </p:sp>
      <p:sp>
        <p:nvSpPr>
          <p:cNvPr id="2" name="Rectangle 1">
            <a:extLst>
              <a:ext uri="{FF2B5EF4-FFF2-40B4-BE49-F238E27FC236}">
                <a16:creationId xmlns:a16="http://schemas.microsoft.com/office/drawing/2014/main" id="{5779739C-713B-4C08-AE26-B0F764D4A8BE}"/>
              </a:ext>
            </a:extLst>
          </p:cNvPr>
          <p:cNvSpPr/>
          <p:nvPr/>
        </p:nvSpPr>
        <p:spPr>
          <a:xfrm>
            <a:off x="1010610" y="457716"/>
            <a:ext cx="4292394" cy="646331"/>
          </a:xfrm>
          <a:prstGeom prst="rect">
            <a:avLst/>
          </a:prstGeom>
        </p:spPr>
        <p:txBody>
          <a:bodyPr wrap="none">
            <a:spAutoFit/>
          </a:bodyPr>
          <a:lstStyle/>
          <a:p>
            <a:r>
              <a:rPr lang="id-ID" sz="3600" dirty="0">
                <a:solidFill>
                  <a:schemeClr val="bg1"/>
                </a:solidFill>
              </a:rPr>
              <a:t>Komunikasi </a:t>
            </a:r>
            <a:r>
              <a:rPr lang="id-ID" sz="3600" dirty="0" err="1">
                <a:solidFill>
                  <a:schemeClr val="bg1"/>
                </a:solidFill>
              </a:rPr>
              <a:t>Bluetooth</a:t>
            </a:r>
            <a:endParaRPr lang="id-ID" sz="3600" dirty="0">
              <a:solidFill>
                <a:schemeClr val="bg1"/>
              </a:solidFill>
            </a:endParaRPr>
          </a:p>
        </p:txBody>
      </p:sp>
      <p:sp>
        <p:nvSpPr>
          <p:cNvPr id="11" name="Rectangle 10">
            <a:extLst>
              <a:ext uri="{FF2B5EF4-FFF2-40B4-BE49-F238E27FC236}">
                <a16:creationId xmlns:a16="http://schemas.microsoft.com/office/drawing/2014/main" id="{E29D3DE4-D58C-44EE-B751-6FBEDEAA3D2A}"/>
              </a:ext>
            </a:extLst>
          </p:cNvPr>
          <p:cNvSpPr>
            <a:spLocks noChangeArrowheads="1"/>
          </p:cNvSpPr>
          <p:nvPr/>
        </p:nvSpPr>
        <p:spPr bwMode="auto">
          <a:xfrm>
            <a:off x="299049" y="1656280"/>
            <a:ext cx="9307111" cy="400110"/>
          </a:xfrm>
          <a:prstGeom prst="rect">
            <a:avLst/>
          </a:prstGeom>
          <a:noFill/>
          <a:ln>
            <a:noFill/>
          </a:ln>
          <a:effectLst/>
        </p:spPr>
        <p:txBody>
          <a:bodyPr vert="horz" wrap="square" lIns="121920" tIns="60960" rIns="121920" bIns="60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r>
              <a:rPr lang="id-ID" altLang="id-ID" dirty="0">
                <a:solidFill>
                  <a:schemeClr val="bg1"/>
                </a:solidFill>
              </a:rPr>
              <a:t>Untuk membuat komunikasi Bluetooth,kita membutuhkan UUID</a:t>
            </a:r>
          </a:p>
        </p:txBody>
      </p:sp>
      <p:pic>
        <p:nvPicPr>
          <p:cNvPr id="12" name="Picture 11">
            <a:extLst>
              <a:ext uri="{FF2B5EF4-FFF2-40B4-BE49-F238E27FC236}">
                <a16:creationId xmlns:a16="http://schemas.microsoft.com/office/drawing/2014/main" id="{2E45EE83-EFE5-43BE-89B1-954ACABA0890}"/>
              </a:ext>
            </a:extLst>
          </p:cNvPr>
          <p:cNvPicPr>
            <a:picLocks noChangeAspect="1"/>
          </p:cNvPicPr>
          <p:nvPr/>
        </p:nvPicPr>
        <p:blipFill>
          <a:blip r:embed="rId2"/>
          <a:stretch>
            <a:fillRect/>
          </a:stretch>
        </p:blipFill>
        <p:spPr>
          <a:xfrm>
            <a:off x="803633" y="2236467"/>
            <a:ext cx="7592745" cy="3606368"/>
          </a:xfrm>
          <a:prstGeom prst="rect">
            <a:avLst/>
          </a:prstGeom>
        </p:spPr>
      </p:pic>
      <p:sp>
        <p:nvSpPr>
          <p:cNvPr id="13" name="Rectangle 12">
            <a:extLst>
              <a:ext uri="{FF2B5EF4-FFF2-40B4-BE49-F238E27FC236}">
                <a16:creationId xmlns:a16="http://schemas.microsoft.com/office/drawing/2014/main" id="{67F2E4A6-5FDD-48DE-9229-B6488754052F}"/>
              </a:ext>
            </a:extLst>
          </p:cNvPr>
          <p:cNvSpPr>
            <a:spLocks noChangeArrowheads="1"/>
          </p:cNvSpPr>
          <p:nvPr/>
        </p:nvSpPr>
        <p:spPr bwMode="auto">
          <a:xfrm>
            <a:off x="729221" y="5980624"/>
            <a:ext cx="9307111" cy="369332"/>
          </a:xfrm>
          <a:prstGeom prst="rect">
            <a:avLst/>
          </a:prstGeom>
          <a:noFill/>
          <a:ln>
            <a:noFill/>
          </a:ln>
          <a:effectLst/>
        </p:spPr>
        <p:txBody>
          <a:bodyPr vert="horz" wrap="square" lIns="121920" tIns="60960" rIns="121920" bIns="60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lvl="0">
              <a:buClrTx/>
            </a:pPr>
            <a:r>
              <a:rPr lang="id-ID" altLang="id-ID" sz="1600" dirty="0">
                <a:solidFill>
                  <a:schemeClr val="bg1"/>
                </a:solidFill>
              </a:rPr>
              <a:t>Untuk mendapatkan UUID,kita bisa mendapatkan scr online di UUID generator </a:t>
            </a:r>
          </a:p>
        </p:txBody>
      </p:sp>
    </p:spTree>
    <p:extLst>
      <p:ext uri="{BB962C8B-B14F-4D97-AF65-F5344CB8AC3E}">
        <p14:creationId xmlns:p14="http://schemas.microsoft.com/office/powerpoint/2010/main" val="724245691"/>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1">
            <a:extLst>
              <a:ext uri="{FF2B5EF4-FFF2-40B4-BE49-F238E27FC236}">
                <a16:creationId xmlns:a16="http://schemas.microsoft.com/office/drawing/2014/main" id="{569DE8DE-2F66-41B9-A3C8-C0E055DB5BBF}"/>
              </a:ext>
            </a:extLst>
          </p:cNvPr>
          <p:cNvSpPr txBox="1">
            <a:spLocks/>
          </p:cNvSpPr>
          <p:nvPr/>
        </p:nvSpPr>
        <p:spPr>
          <a:xfrm>
            <a:off x="963691" y="685163"/>
            <a:ext cx="6006952" cy="912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en-US" b="1" dirty="0" err="1">
                <a:solidFill>
                  <a:schemeClr val="bg1"/>
                </a:solidFill>
              </a:rPr>
              <a:t>Memantau</a:t>
            </a:r>
            <a:r>
              <a:rPr lang="en-US" b="1" dirty="0">
                <a:solidFill>
                  <a:schemeClr val="bg1"/>
                </a:solidFill>
              </a:rPr>
              <a:t> </a:t>
            </a:r>
            <a:r>
              <a:rPr lang="en-US" b="1" dirty="0" err="1">
                <a:solidFill>
                  <a:schemeClr val="bg1"/>
                </a:solidFill>
              </a:rPr>
              <a:t>konektivitas</a:t>
            </a:r>
            <a:r>
              <a:rPr lang="en-US" b="1" dirty="0">
                <a:solidFill>
                  <a:schemeClr val="bg1"/>
                </a:solidFill>
              </a:rPr>
              <a:t> internet</a:t>
            </a:r>
            <a:endParaRPr lang="id-ID" dirty="0">
              <a:solidFill>
                <a:schemeClr val="bg1"/>
              </a:solidFill>
            </a:endParaRPr>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Rectangle 1">
            <a:extLst>
              <a:ext uri="{FF2B5EF4-FFF2-40B4-BE49-F238E27FC236}">
                <a16:creationId xmlns:a16="http://schemas.microsoft.com/office/drawing/2014/main" id="{6D38588F-EAFC-47D9-B118-F53C5AA333CE}"/>
              </a:ext>
            </a:extLst>
          </p:cNvPr>
          <p:cNvSpPr>
            <a:spLocks noChangeArrowheads="1"/>
          </p:cNvSpPr>
          <p:nvPr/>
        </p:nvSpPr>
        <p:spPr bwMode="auto">
          <a:xfrm>
            <a:off x="172278" y="1828045"/>
            <a:ext cx="11502887" cy="5032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hlinkClick r:id="rId2">
                  <a:extLst>
                    <a:ext uri="{A12FA001-AC4F-418D-AE19-62706E023703}">
                      <ahyp:hlinkClr xmlns:ahyp="http://schemas.microsoft.com/office/drawing/2018/hyperlinkcolor" val="tx"/>
                    </a:ext>
                  </a:extLst>
                </a:hlinkClick>
              </a:rPr>
              <a:t>ConnectivityManager</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menyiarkan</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aksi</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hlinkClick r:id="rId3">
                  <a:extLst>
                    <a:ext uri="{A12FA001-AC4F-418D-AE19-62706E023703}">
                      <ahyp:hlinkClr xmlns:ahyp="http://schemas.microsoft.com/office/drawing/2018/hyperlinkcolor" val="tx"/>
                    </a:ext>
                  </a:extLst>
                </a:hlinkClick>
              </a:rPr>
              <a:t>CONNECTIVITY_ACTION</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16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a:t>
            </a:r>
            <a:r>
              <a:rPr kumimoji="0" lang="en-US" altLang="zh-CN" sz="16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android.net.conn.CONNECTIVITY_CHANGE</a:t>
            </a:r>
            <a:r>
              <a:rPr kumimoji="0" lang="en-US" altLang="zh-CN" sz="16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bila</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detail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konektivitas</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berubah</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Anda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bisa</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mendaftarkan</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penerima</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siaran</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dalam</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manifes</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untuk</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memantau</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perubahan</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ini</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dan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melanjutkan</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atau</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menangguhkan</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pembaruan</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latar</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belakang</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Anda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sebagaimana</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mestinya</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a:t>
            </a:r>
            <a:endParaRPr kumimoji="0" lang="id-ID" altLang="zh-CN" sz="2400" b="0" i="0" u="none" strike="noStrike" cap="none" normalizeH="0" baseline="0" dirty="0">
              <a:ln>
                <a:noFill/>
              </a:ln>
              <a:solidFill>
                <a:schemeClr val="bg1"/>
              </a:solidFill>
              <a:effectLst/>
              <a:latin typeface="Roboto" panose="0200000000000000000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id-ID" altLang="zh-CN" sz="2400" b="0" i="0" u="none" strike="noStrike" cap="none" normalizeH="0" baseline="0" dirty="0">
                <a:ln>
                  <a:noFill/>
                </a:ln>
                <a:solidFill>
                  <a:schemeClr val="bg1"/>
                </a:solidFill>
                <a:effectLst/>
                <a:latin typeface="Roboto" panose="02000000000000000000"/>
                <a:ea typeface="Times New Roman" panose="02020603050405020304" pitchFamily="18" charset="0"/>
                <a:cs typeface="Times New Roman" panose="02020603050405020304" pitchFamily="18" charset="0"/>
              </a:rPr>
              <a:t>	</a:t>
            </a:r>
            <a:r>
              <a:rPr kumimoji="0" lang="id-ID" altLang="zh-CN" sz="1600" b="0" i="0" u="none" strike="noStrike" cap="none" normalizeH="0" baseline="0" dirty="0">
                <a:ln>
                  <a:noFill/>
                </a:ln>
                <a:solidFill>
                  <a:schemeClr val="bg1"/>
                </a:solidFill>
                <a:effectLst/>
                <a:latin typeface="Roboto" panose="02000000000000000000"/>
                <a:ea typeface="Times New Roman" panose="02020603050405020304" pitchFamily="18" charset="0"/>
                <a:cs typeface="Courier New" panose="02070309020205020404" pitchFamily="49" charset="0"/>
              </a:rPr>
              <a:t>&lt;</a:t>
            </a:r>
            <a:r>
              <a:rPr kumimoji="0" lang="id-ID" altLang="zh-CN" sz="1600" b="0" i="0" u="none" strike="noStrike" cap="none" normalizeH="0" baseline="0" dirty="0" err="1">
                <a:ln>
                  <a:noFill/>
                </a:ln>
                <a:solidFill>
                  <a:schemeClr val="bg1"/>
                </a:solidFill>
                <a:effectLst/>
                <a:latin typeface="Roboto" panose="02000000000000000000"/>
                <a:ea typeface="Times New Roman" panose="02020603050405020304" pitchFamily="18" charset="0"/>
                <a:cs typeface="Courier New" panose="02070309020205020404" pitchFamily="49" charset="0"/>
              </a:rPr>
              <a:t>action</a:t>
            </a:r>
            <a:r>
              <a:rPr kumimoji="0" lang="id-ID" altLang="zh-CN" sz="1600" b="0" i="0" u="none" strike="noStrike" cap="none" normalizeH="0" baseline="0" dirty="0">
                <a:ln>
                  <a:noFill/>
                </a:ln>
                <a:solidFill>
                  <a:schemeClr val="bg1"/>
                </a:solidFill>
                <a:effectLst/>
                <a:latin typeface="Roboto" panose="02000000000000000000"/>
                <a:ea typeface="Times New Roman" panose="02020603050405020304" pitchFamily="18" charset="0"/>
                <a:cs typeface="Courier New" panose="02070309020205020404" pitchFamily="49" charset="0"/>
              </a:rPr>
              <a:t> </a:t>
            </a:r>
            <a:r>
              <a:rPr kumimoji="0" lang="id-ID" altLang="zh-CN" sz="1600" b="0" i="0" u="none" strike="noStrike" cap="none" normalizeH="0" baseline="0" dirty="0" err="1">
                <a:ln>
                  <a:noFill/>
                </a:ln>
                <a:solidFill>
                  <a:schemeClr val="bg1"/>
                </a:solidFill>
                <a:effectLst/>
                <a:latin typeface="Roboto" panose="02000000000000000000"/>
                <a:ea typeface="Times New Roman" panose="02020603050405020304" pitchFamily="18" charset="0"/>
                <a:cs typeface="Courier New" panose="02070309020205020404" pitchFamily="49" charset="0"/>
              </a:rPr>
              <a:t>android:name</a:t>
            </a:r>
            <a:r>
              <a:rPr kumimoji="0" lang="id-ID" altLang="zh-CN" sz="1600" b="0" i="0" u="none" strike="noStrike" cap="none" normalizeH="0" baseline="0" dirty="0">
                <a:ln>
                  <a:noFill/>
                </a:ln>
                <a:solidFill>
                  <a:schemeClr val="bg1"/>
                </a:solidFill>
                <a:effectLst/>
                <a:latin typeface="Roboto" panose="02000000000000000000"/>
                <a:ea typeface="Times New Roman" panose="02020603050405020304" pitchFamily="18" charset="0"/>
                <a:cs typeface="Courier New" panose="02070309020205020404" pitchFamily="49" charset="0"/>
              </a:rPr>
              <a:t>="</a:t>
            </a:r>
            <a:r>
              <a:rPr kumimoji="0" lang="id-ID" altLang="zh-CN" sz="1600" b="0" i="0" u="none" strike="noStrike" cap="none" normalizeH="0" baseline="0" dirty="0" err="1">
                <a:ln>
                  <a:noFill/>
                </a:ln>
                <a:solidFill>
                  <a:schemeClr val="bg1"/>
                </a:solidFill>
                <a:effectLst/>
                <a:latin typeface="Roboto" panose="02000000000000000000"/>
                <a:ea typeface="Times New Roman" panose="02020603050405020304" pitchFamily="18" charset="0"/>
                <a:cs typeface="Courier New" panose="02070309020205020404" pitchFamily="49" charset="0"/>
              </a:rPr>
              <a:t>android.net.conn.CONNECTIVITY_CHANGE</a:t>
            </a:r>
            <a:r>
              <a:rPr kumimoji="0" lang="id-ID" altLang="zh-CN" sz="1600" b="0" i="0" u="none" strike="noStrike" cap="none" normalizeH="0" baseline="0" dirty="0">
                <a:ln>
                  <a:noFill/>
                </a:ln>
                <a:solidFill>
                  <a:schemeClr val="bg1"/>
                </a:solidFill>
                <a:effectLst/>
                <a:latin typeface="Roboto" panose="02000000000000000000"/>
                <a:ea typeface="Times New Roman" panose="02020603050405020304" pitchFamily="18" charset="0"/>
                <a:cs typeface="Courier New" panose="02070309020205020404" pitchFamily="49" charset="0"/>
              </a:rPr>
              <a:t>"/&gt;</a:t>
            </a:r>
            <a:r>
              <a:rPr kumimoji="0" lang="id-ID" altLang="zh-CN" sz="1200" b="0" i="0" u="none" strike="noStrike" cap="none" normalizeH="0" baseline="0" dirty="0">
                <a:ln>
                  <a:noFill/>
                </a:ln>
                <a:solidFill>
                  <a:schemeClr val="bg1"/>
                </a:solidFill>
                <a:effectLst/>
                <a:latin typeface="Roboto" panose="02000000000000000000"/>
              </a:rPr>
              <a:t> </a:t>
            </a:r>
            <a:endParaRPr kumimoji="0" lang="id-ID" altLang="zh-CN" sz="3600" b="0" i="0" u="none" strike="noStrike" cap="none" normalizeH="0" baseline="0" dirty="0">
              <a:ln>
                <a:noFill/>
              </a:ln>
              <a:solidFill>
                <a:schemeClr val="bg1"/>
              </a:solidFill>
              <a:effectLst/>
              <a:latin typeface="Roboto" panose="0200000000000000000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Perubahan</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pada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konektivitas</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perangkat</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bisa</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sangat</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sering</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terjadi</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siaran</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ini</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terpicu</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setiap</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kali Anda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beralih</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antara</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data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seluler</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dan Wi-Fi. Karena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itu</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sebaiknya</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pantau</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siaran</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ini</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hanya</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jika</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sebelumnya</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Anda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telah</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menangguhkan</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pembaruan</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atau</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unduhan</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agar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dapat</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melanjutkannya</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Umumnya</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cukup</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dengan</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memeriksa</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konektivitas</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Internet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sebelum</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memulai</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pembaruan</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dan,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jika</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tidak</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ada</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menangguhkan</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pembaruan</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lebih</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lanjut</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sampai</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konektivitas</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 </a:t>
            </a:r>
            <a:r>
              <a:rPr kumimoji="0" lang="en-US" altLang="zh-CN" sz="2400" b="0" i="0" u="none" strike="noStrike" cap="none" normalizeH="0" baseline="0" dirty="0" err="1">
                <a:ln>
                  <a:noFill/>
                </a:ln>
                <a:solidFill>
                  <a:schemeClr val="bg1"/>
                </a:solidFill>
                <a:effectLst/>
                <a:latin typeface="Roboto" panose="02000000000000000000"/>
                <a:ea typeface="SimSun" panose="02010600030101010101" pitchFamily="2" charset="-122"/>
                <a:cs typeface="Times New Roman" panose="02020603050405020304" pitchFamily="18" charset="0"/>
              </a:rPr>
              <a:t>pulih</a:t>
            </a:r>
            <a:r>
              <a:rPr kumimoji="0" lang="en-US" altLang="zh-CN" sz="2400" b="0" i="0" u="none" strike="noStrike" cap="none" normalizeH="0" baseline="0" dirty="0">
                <a:ln>
                  <a:noFill/>
                </a:ln>
                <a:solidFill>
                  <a:schemeClr val="bg1"/>
                </a:solidFill>
                <a:effectLst/>
                <a:latin typeface="Roboto" panose="02000000000000000000"/>
                <a:ea typeface="SimSun" panose="02010600030101010101" pitchFamily="2" charset="-122"/>
                <a:cs typeface="Times New Roman" panose="02020603050405020304" pitchFamily="18" charset="0"/>
              </a:rPr>
              <a:t>.</a:t>
            </a:r>
            <a:endParaRPr kumimoji="0" lang="id-ID" altLang="zh-CN" sz="1200" b="0" i="0" u="none" strike="noStrike" cap="none" normalizeH="0" baseline="0" dirty="0">
              <a:ln>
                <a:noFill/>
              </a:ln>
              <a:solidFill>
                <a:schemeClr val="bg1"/>
              </a:solidFill>
              <a:effectLst/>
              <a:latin typeface="Roboto" panose="0200000000000000000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id-ID" altLang="zh-CN" sz="3600" b="0" i="0" u="none" strike="noStrike" cap="none" normalizeH="0" baseline="0" dirty="0">
              <a:ln>
                <a:noFill/>
              </a:ln>
              <a:solidFill>
                <a:schemeClr val="bg1"/>
              </a:solidFill>
              <a:effectLst/>
              <a:latin typeface="Roboto" panose="02000000000000000000"/>
            </a:endParaRPr>
          </a:p>
        </p:txBody>
      </p:sp>
    </p:spTree>
    <p:extLst>
      <p:ext uri="{BB962C8B-B14F-4D97-AF65-F5344CB8AC3E}">
        <p14:creationId xmlns:p14="http://schemas.microsoft.com/office/powerpoint/2010/main" val="2071358835"/>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1">
            <a:extLst>
              <a:ext uri="{FF2B5EF4-FFF2-40B4-BE49-F238E27FC236}">
                <a16:creationId xmlns:a16="http://schemas.microsoft.com/office/drawing/2014/main" id="{569DE8DE-2F66-41B9-A3C8-C0E055DB5BBF}"/>
              </a:ext>
            </a:extLst>
          </p:cNvPr>
          <p:cNvSpPr txBox="1">
            <a:spLocks/>
          </p:cNvSpPr>
          <p:nvPr/>
        </p:nvSpPr>
        <p:spPr>
          <a:xfrm>
            <a:off x="963690" y="685163"/>
            <a:ext cx="8021283" cy="912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id-ID" sz="3200" dirty="0">
                <a:solidFill>
                  <a:schemeClr val="bg1"/>
                </a:solidFill>
              </a:rPr>
              <a:t>Mentransfer data menggunakan </a:t>
            </a:r>
            <a:r>
              <a:rPr lang="id-ID" sz="3200" dirty="0" err="1">
                <a:solidFill>
                  <a:schemeClr val="bg1"/>
                </a:solidFill>
              </a:rPr>
              <a:t>wifi</a:t>
            </a:r>
            <a:r>
              <a:rPr lang="id-ID" sz="3200" dirty="0">
                <a:solidFill>
                  <a:schemeClr val="bg1"/>
                </a:solidFill>
              </a:rPr>
              <a:t> </a:t>
            </a:r>
            <a:r>
              <a:rPr lang="id-ID" sz="3200" dirty="0" err="1">
                <a:solidFill>
                  <a:schemeClr val="bg1"/>
                </a:solidFill>
              </a:rPr>
              <a:t>direct</a:t>
            </a:r>
            <a:endParaRPr lang="id-ID" sz="3200" dirty="0">
              <a:solidFill>
                <a:schemeClr val="bg1"/>
              </a:solidFill>
            </a:endParaRPr>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 name="Rectangle 2">
            <a:extLst>
              <a:ext uri="{FF2B5EF4-FFF2-40B4-BE49-F238E27FC236}">
                <a16:creationId xmlns:a16="http://schemas.microsoft.com/office/drawing/2014/main" id="{1BF46603-8956-4BE5-9152-3229E24D7D7F}"/>
              </a:ext>
            </a:extLst>
          </p:cNvPr>
          <p:cNvSpPr/>
          <p:nvPr/>
        </p:nvSpPr>
        <p:spPr>
          <a:xfrm>
            <a:off x="642576" y="1523376"/>
            <a:ext cx="8468139" cy="1323439"/>
          </a:xfrm>
          <a:prstGeom prst="rect">
            <a:avLst/>
          </a:prstGeom>
        </p:spPr>
        <p:txBody>
          <a:bodyPr wrap="square">
            <a:spAutoFit/>
          </a:bodyPr>
          <a:lstStyle/>
          <a:p>
            <a:r>
              <a:rPr lang="id-ID" sz="2000" dirty="0">
                <a:solidFill>
                  <a:schemeClr val="bg1"/>
                </a:solidFill>
                <a:latin typeface="Montserrat"/>
              </a:rPr>
              <a:t>Berikut salah satu cara </a:t>
            </a:r>
            <a:r>
              <a:rPr lang="id-ID" sz="2000" dirty="0" err="1">
                <a:solidFill>
                  <a:schemeClr val="bg1"/>
                </a:solidFill>
                <a:latin typeface="Montserrat"/>
              </a:rPr>
              <a:t>mentranfer</a:t>
            </a:r>
            <a:r>
              <a:rPr lang="id-ID" sz="2000" dirty="0">
                <a:solidFill>
                  <a:schemeClr val="bg1"/>
                </a:solidFill>
                <a:latin typeface="Montserrat"/>
              </a:rPr>
              <a:t> data menggunakan </a:t>
            </a:r>
            <a:r>
              <a:rPr lang="id-ID" sz="2000" dirty="0" err="1">
                <a:solidFill>
                  <a:schemeClr val="bg1"/>
                </a:solidFill>
                <a:latin typeface="Montserrat"/>
              </a:rPr>
              <a:t>wifi</a:t>
            </a:r>
            <a:r>
              <a:rPr lang="id-ID" sz="2000" dirty="0">
                <a:solidFill>
                  <a:schemeClr val="bg1"/>
                </a:solidFill>
                <a:latin typeface="Montserrat"/>
              </a:rPr>
              <a:t> </a:t>
            </a:r>
            <a:r>
              <a:rPr lang="id-ID" sz="2000" dirty="0" err="1">
                <a:solidFill>
                  <a:schemeClr val="bg1"/>
                </a:solidFill>
                <a:latin typeface="Montserrat"/>
              </a:rPr>
              <a:t>direct</a:t>
            </a:r>
            <a:endParaRPr lang="id-ID" sz="2000" dirty="0">
              <a:solidFill>
                <a:schemeClr val="bg1"/>
              </a:solidFill>
              <a:latin typeface="Montserrat"/>
            </a:endParaRPr>
          </a:p>
          <a:p>
            <a:r>
              <a:rPr lang="id-ID" sz="2000" dirty="0">
                <a:solidFill>
                  <a:schemeClr val="bg1"/>
                </a:solidFill>
                <a:latin typeface="Montserrat"/>
              </a:rPr>
              <a:t>masing-masing perangkat dengan masuk </a:t>
            </a:r>
            <a:r>
              <a:rPr lang="id-ID" sz="2000" dirty="0" err="1">
                <a:solidFill>
                  <a:schemeClr val="bg1"/>
                </a:solidFill>
                <a:latin typeface="Montserrat"/>
              </a:rPr>
              <a:t>kemenu</a:t>
            </a:r>
            <a:r>
              <a:rPr lang="id-ID" sz="2000" dirty="0">
                <a:solidFill>
                  <a:schemeClr val="bg1"/>
                </a:solidFill>
                <a:latin typeface="Montserrat"/>
              </a:rPr>
              <a:t>  Pengaturan &gt;  </a:t>
            </a:r>
            <a:r>
              <a:rPr lang="id-ID" sz="2000" dirty="0" err="1">
                <a:solidFill>
                  <a:schemeClr val="bg1"/>
                </a:solidFill>
                <a:latin typeface="Montserrat"/>
              </a:rPr>
              <a:t>WiFi</a:t>
            </a:r>
            <a:r>
              <a:rPr lang="id-ID" sz="2000" dirty="0">
                <a:solidFill>
                  <a:schemeClr val="bg1"/>
                </a:solidFill>
                <a:latin typeface="Montserrat"/>
              </a:rPr>
              <a:t> &gt; dan tap </a:t>
            </a:r>
            <a:r>
              <a:rPr lang="id-ID" sz="2000" dirty="0" err="1">
                <a:solidFill>
                  <a:schemeClr val="bg1"/>
                </a:solidFill>
                <a:latin typeface="Montserrat"/>
              </a:rPr>
              <a:t>WiFi</a:t>
            </a:r>
            <a:r>
              <a:rPr lang="id-ID" sz="2000" dirty="0">
                <a:solidFill>
                  <a:schemeClr val="bg1"/>
                </a:solidFill>
                <a:latin typeface="Montserrat"/>
              </a:rPr>
              <a:t> </a:t>
            </a:r>
            <a:r>
              <a:rPr lang="id-ID" sz="2000" dirty="0" err="1">
                <a:solidFill>
                  <a:schemeClr val="bg1"/>
                </a:solidFill>
                <a:latin typeface="Montserrat"/>
              </a:rPr>
              <a:t>Direct</a:t>
            </a:r>
            <a:r>
              <a:rPr lang="id-ID" sz="2000" dirty="0">
                <a:solidFill>
                  <a:schemeClr val="bg1"/>
                </a:solidFill>
                <a:latin typeface="Montserrat"/>
              </a:rPr>
              <a:t> (</a:t>
            </a:r>
            <a:r>
              <a:rPr lang="id-ID" sz="2000" dirty="0" err="1">
                <a:solidFill>
                  <a:schemeClr val="bg1"/>
                </a:solidFill>
                <a:latin typeface="Montserrat"/>
              </a:rPr>
              <a:t>WiFi</a:t>
            </a:r>
            <a:r>
              <a:rPr lang="id-ID" sz="2000" dirty="0">
                <a:solidFill>
                  <a:schemeClr val="bg1"/>
                </a:solidFill>
                <a:latin typeface="Montserrat"/>
              </a:rPr>
              <a:t> Langsung). Seperti gambar </a:t>
            </a:r>
            <a:r>
              <a:rPr lang="id-ID" sz="2000" dirty="0" err="1">
                <a:solidFill>
                  <a:schemeClr val="bg1"/>
                </a:solidFill>
                <a:latin typeface="Montserrat"/>
              </a:rPr>
              <a:t>dibawah</a:t>
            </a:r>
            <a:r>
              <a:rPr lang="id-ID" sz="2000" dirty="0">
                <a:solidFill>
                  <a:schemeClr val="bg1"/>
                </a:solidFill>
                <a:latin typeface="Montserrat"/>
              </a:rPr>
              <a:t> ini.:</a:t>
            </a:r>
            <a:br>
              <a:rPr lang="id-ID" sz="2000" dirty="0">
                <a:solidFill>
                  <a:schemeClr val="bg1"/>
                </a:solidFill>
              </a:rPr>
            </a:br>
            <a:endParaRPr lang="id-ID" sz="2000" dirty="0">
              <a:solidFill>
                <a:schemeClr val="bg1"/>
              </a:solidFill>
            </a:endParaRPr>
          </a:p>
        </p:txBody>
      </p:sp>
      <p:pic>
        <p:nvPicPr>
          <p:cNvPr id="4" name="Picture 3">
            <a:extLst>
              <a:ext uri="{FF2B5EF4-FFF2-40B4-BE49-F238E27FC236}">
                <a16:creationId xmlns:a16="http://schemas.microsoft.com/office/drawing/2014/main" id="{AA2C385C-784B-4145-8A2F-D0537A954286}"/>
              </a:ext>
            </a:extLst>
          </p:cNvPr>
          <p:cNvPicPr>
            <a:picLocks noChangeAspect="1"/>
          </p:cNvPicPr>
          <p:nvPr/>
        </p:nvPicPr>
        <p:blipFill>
          <a:blip r:embed="rId2"/>
          <a:stretch>
            <a:fillRect/>
          </a:stretch>
        </p:blipFill>
        <p:spPr>
          <a:xfrm>
            <a:off x="1284011" y="2619167"/>
            <a:ext cx="8696325" cy="3819525"/>
          </a:xfrm>
          <a:prstGeom prst="rect">
            <a:avLst/>
          </a:prstGeom>
        </p:spPr>
      </p:pic>
    </p:spTree>
    <p:extLst>
      <p:ext uri="{BB962C8B-B14F-4D97-AF65-F5344CB8AC3E}">
        <p14:creationId xmlns:p14="http://schemas.microsoft.com/office/powerpoint/2010/main" val="97751726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1">
            <a:extLst>
              <a:ext uri="{FF2B5EF4-FFF2-40B4-BE49-F238E27FC236}">
                <a16:creationId xmlns:a16="http://schemas.microsoft.com/office/drawing/2014/main" id="{569DE8DE-2F66-41B9-A3C8-C0E055DB5BBF}"/>
              </a:ext>
            </a:extLst>
          </p:cNvPr>
          <p:cNvSpPr txBox="1">
            <a:spLocks/>
          </p:cNvSpPr>
          <p:nvPr/>
        </p:nvSpPr>
        <p:spPr>
          <a:xfrm>
            <a:off x="963690" y="685163"/>
            <a:ext cx="8021283" cy="912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id-ID" sz="3200" dirty="0">
                <a:solidFill>
                  <a:schemeClr val="bg1"/>
                </a:solidFill>
              </a:rPr>
              <a:t>Pemantauan </a:t>
            </a:r>
            <a:r>
              <a:rPr lang="id-ID" sz="3200" dirty="0" err="1">
                <a:solidFill>
                  <a:schemeClr val="bg1"/>
                </a:solidFill>
              </a:rPr>
              <a:t>Wifi</a:t>
            </a:r>
            <a:r>
              <a:rPr lang="id-ID" sz="3200" dirty="0">
                <a:solidFill>
                  <a:schemeClr val="bg1"/>
                </a:solidFill>
              </a:rPr>
              <a:t> dan detail Jaringan</a:t>
            </a:r>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Rectangle 1">
            <a:extLst>
              <a:ext uri="{FF2B5EF4-FFF2-40B4-BE49-F238E27FC236}">
                <a16:creationId xmlns:a16="http://schemas.microsoft.com/office/drawing/2014/main" id="{573CACB8-5637-445B-A9EE-BDD79E1257A8}"/>
              </a:ext>
            </a:extLst>
          </p:cNvPr>
          <p:cNvSpPr/>
          <p:nvPr/>
        </p:nvSpPr>
        <p:spPr>
          <a:xfrm>
            <a:off x="1311964" y="2074098"/>
            <a:ext cx="10243931" cy="3785652"/>
          </a:xfrm>
          <a:prstGeom prst="rect">
            <a:avLst/>
          </a:prstGeom>
        </p:spPr>
        <p:txBody>
          <a:bodyPr wrap="square">
            <a:spAutoFit/>
          </a:bodyPr>
          <a:lstStyle/>
          <a:p>
            <a:pPr marL="101600" indent="0" algn="just">
              <a:buNone/>
            </a:pPr>
            <a:r>
              <a:rPr lang="id-ID" sz="2400" dirty="0" err="1">
                <a:solidFill>
                  <a:schemeClr val="bg1"/>
                </a:solidFill>
              </a:rPr>
              <a:t>Framework</a:t>
            </a:r>
            <a:r>
              <a:rPr lang="id-ID" sz="2400" dirty="0">
                <a:solidFill>
                  <a:schemeClr val="bg1"/>
                </a:solidFill>
              </a:rPr>
              <a:t>  </a:t>
            </a:r>
            <a:r>
              <a:rPr lang="id-ID" sz="2400" dirty="0" err="1">
                <a:solidFill>
                  <a:schemeClr val="bg1"/>
                </a:solidFill>
              </a:rPr>
              <a:t>Wi-Fi</a:t>
            </a:r>
            <a:r>
              <a:rPr lang="id-ID" sz="2400" dirty="0">
                <a:solidFill>
                  <a:schemeClr val="bg1"/>
                </a:solidFill>
              </a:rPr>
              <a:t> P2P Android sesuai dengan program sertifikasi </a:t>
            </a:r>
            <a:r>
              <a:rPr lang="id-ID" sz="2400" dirty="0" err="1">
                <a:solidFill>
                  <a:schemeClr val="bg1"/>
                </a:solidFill>
              </a:rPr>
              <a:t>Wi-Fi</a:t>
            </a:r>
            <a:r>
              <a:rPr lang="id-ID" sz="2400" dirty="0">
                <a:solidFill>
                  <a:schemeClr val="bg1"/>
                </a:solidFill>
              </a:rPr>
              <a:t> Alliance </a:t>
            </a:r>
            <a:r>
              <a:rPr lang="id-ID" sz="2400" dirty="0" err="1">
                <a:solidFill>
                  <a:schemeClr val="bg1"/>
                </a:solidFill>
              </a:rPr>
              <a:t>Wi-Fi</a:t>
            </a:r>
            <a:r>
              <a:rPr lang="id-ID" sz="2400" dirty="0">
                <a:solidFill>
                  <a:schemeClr val="bg1"/>
                </a:solidFill>
              </a:rPr>
              <a:t> </a:t>
            </a:r>
            <a:r>
              <a:rPr lang="id-ID" sz="2400" dirty="0" err="1">
                <a:solidFill>
                  <a:schemeClr val="bg1"/>
                </a:solidFill>
              </a:rPr>
              <a:t>Direct</a:t>
            </a:r>
            <a:r>
              <a:rPr lang="id-ID" sz="2400" dirty="0">
                <a:solidFill>
                  <a:schemeClr val="bg1"/>
                </a:solidFill>
              </a:rPr>
              <a:t> ™. </a:t>
            </a:r>
          </a:p>
          <a:p>
            <a:pPr marL="101600" indent="0" algn="just">
              <a:buNone/>
            </a:pPr>
            <a:r>
              <a:rPr lang="id-ID" sz="2400" dirty="0" err="1">
                <a:solidFill>
                  <a:schemeClr val="bg1"/>
                </a:solidFill>
              </a:rPr>
              <a:t>Wi-Fi</a:t>
            </a:r>
            <a:r>
              <a:rPr lang="id-ID" sz="2400" dirty="0">
                <a:solidFill>
                  <a:schemeClr val="bg1"/>
                </a:solidFill>
              </a:rPr>
              <a:t> </a:t>
            </a:r>
            <a:r>
              <a:rPr lang="id-ID" sz="2400" dirty="0" err="1">
                <a:solidFill>
                  <a:schemeClr val="bg1"/>
                </a:solidFill>
              </a:rPr>
              <a:t>peer-to-peer</a:t>
            </a:r>
            <a:r>
              <a:rPr lang="id-ID" sz="2400" dirty="0">
                <a:solidFill>
                  <a:schemeClr val="bg1"/>
                </a:solidFill>
              </a:rPr>
              <a:t> (P2P) memungkinkan perangkat Android 4.0 (API level 14) atau yang lebih baru dengan perangkat keras yang sesuai untuk terhubung langsung satu sama lain melalui </a:t>
            </a:r>
            <a:r>
              <a:rPr lang="id-ID" sz="2400" dirty="0" err="1">
                <a:solidFill>
                  <a:schemeClr val="bg1"/>
                </a:solidFill>
              </a:rPr>
              <a:t>Wi-Fi</a:t>
            </a:r>
            <a:r>
              <a:rPr lang="id-ID" sz="2400" dirty="0">
                <a:solidFill>
                  <a:schemeClr val="bg1"/>
                </a:solidFill>
              </a:rPr>
              <a:t> tanpa </a:t>
            </a:r>
            <a:r>
              <a:rPr lang="id-ID" sz="2400" dirty="0" err="1">
                <a:solidFill>
                  <a:schemeClr val="bg1"/>
                </a:solidFill>
              </a:rPr>
              <a:t>intermediete</a:t>
            </a:r>
            <a:r>
              <a:rPr lang="id-ID" sz="2400" dirty="0">
                <a:solidFill>
                  <a:schemeClr val="bg1"/>
                </a:solidFill>
              </a:rPr>
              <a:t> </a:t>
            </a:r>
            <a:r>
              <a:rPr lang="id-ID" sz="2400" dirty="0" err="1">
                <a:solidFill>
                  <a:schemeClr val="bg1"/>
                </a:solidFill>
              </a:rPr>
              <a:t>acces</a:t>
            </a:r>
            <a:r>
              <a:rPr lang="id-ID" sz="2400" dirty="0">
                <a:solidFill>
                  <a:schemeClr val="bg1"/>
                </a:solidFill>
              </a:rPr>
              <a:t> </a:t>
            </a:r>
            <a:r>
              <a:rPr lang="id-ID" sz="2400" dirty="0" err="1">
                <a:solidFill>
                  <a:schemeClr val="bg1"/>
                </a:solidFill>
              </a:rPr>
              <a:t>point</a:t>
            </a:r>
            <a:r>
              <a:rPr lang="id-ID" sz="2400" dirty="0">
                <a:solidFill>
                  <a:schemeClr val="bg1"/>
                </a:solidFill>
              </a:rPr>
              <a:t>. Dengan menggunakan API ini, Kita dapat menemukan dan terhubung ke perangkat lain ketika masing-masing perangkat mendukung P2P </a:t>
            </a:r>
            <a:r>
              <a:rPr lang="id-ID" sz="2400" dirty="0" err="1">
                <a:solidFill>
                  <a:schemeClr val="bg1"/>
                </a:solidFill>
              </a:rPr>
              <a:t>Wi-Fi</a:t>
            </a:r>
            <a:r>
              <a:rPr lang="id-ID" sz="2400" dirty="0">
                <a:solidFill>
                  <a:schemeClr val="bg1"/>
                </a:solidFill>
              </a:rPr>
              <a:t>, kemudian berkomunikasi melalui koneksi cepat melintasi jarak jauh lebih lama daripada koneksi </a:t>
            </a:r>
            <a:r>
              <a:rPr lang="id-ID" sz="2400" dirty="0" err="1">
                <a:solidFill>
                  <a:schemeClr val="bg1"/>
                </a:solidFill>
              </a:rPr>
              <a:t>Bluetooth</a:t>
            </a:r>
            <a:r>
              <a:rPr lang="id-ID" sz="2400" dirty="0">
                <a:solidFill>
                  <a:schemeClr val="bg1"/>
                </a:solidFill>
              </a:rPr>
              <a:t>. Ini berguna untuk aplikasi yang berbagi data di antara pengguna, seperti permainan </a:t>
            </a:r>
            <a:r>
              <a:rPr lang="id-ID" sz="2400" dirty="0" err="1">
                <a:solidFill>
                  <a:schemeClr val="bg1"/>
                </a:solidFill>
              </a:rPr>
              <a:t>multipemain</a:t>
            </a:r>
            <a:r>
              <a:rPr lang="id-ID" sz="2400" dirty="0">
                <a:solidFill>
                  <a:schemeClr val="bg1"/>
                </a:solidFill>
              </a:rPr>
              <a:t> atau aplikasi berbagi foto.</a:t>
            </a:r>
          </a:p>
        </p:txBody>
      </p:sp>
    </p:spTree>
    <p:extLst>
      <p:ext uri="{BB962C8B-B14F-4D97-AF65-F5344CB8AC3E}">
        <p14:creationId xmlns:p14="http://schemas.microsoft.com/office/powerpoint/2010/main" val="3415231415"/>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1">
            <a:extLst>
              <a:ext uri="{FF2B5EF4-FFF2-40B4-BE49-F238E27FC236}">
                <a16:creationId xmlns:a16="http://schemas.microsoft.com/office/drawing/2014/main" id="{569DE8DE-2F66-41B9-A3C8-C0E055DB5BBF}"/>
              </a:ext>
            </a:extLst>
          </p:cNvPr>
          <p:cNvSpPr txBox="1">
            <a:spLocks/>
          </p:cNvSpPr>
          <p:nvPr/>
        </p:nvSpPr>
        <p:spPr>
          <a:xfrm>
            <a:off x="963690" y="685163"/>
            <a:ext cx="8021283" cy="912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id-ID" sz="3200" dirty="0">
                <a:solidFill>
                  <a:schemeClr val="bg1"/>
                </a:solidFill>
              </a:rPr>
              <a:t>Mentransfer data menggunakan </a:t>
            </a:r>
            <a:r>
              <a:rPr lang="id-ID" sz="3200" dirty="0" err="1">
                <a:solidFill>
                  <a:schemeClr val="bg1"/>
                </a:solidFill>
              </a:rPr>
              <a:t>wifi</a:t>
            </a:r>
            <a:r>
              <a:rPr lang="id-ID" sz="3200" dirty="0">
                <a:solidFill>
                  <a:schemeClr val="bg1"/>
                </a:solidFill>
              </a:rPr>
              <a:t> </a:t>
            </a:r>
            <a:r>
              <a:rPr lang="id-ID" sz="3200" dirty="0" err="1">
                <a:solidFill>
                  <a:schemeClr val="bg1"/>
                </a:solidFill>
              </a:rPr>
              <a:t>direct</a:t>
            </a:r>
            <a:endParaRPr lang="id-ID" sz="3200" dirty="0">
              <a:solidFill>
                <a:schemeClr val="bg1"/>
              </a:solidFill>
            </a:endParaRPr>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Rectangle 1">
            <a:extLst>
              <a:ext uri="{FF2B5EF4-FFF2-40B4-BE49-F238E27FC236}">
                <a16:creationId xmlns:a16="http://schemas.microsoft.com/office/drawing/2014/main" id="{4D99F0CF-A80A-44F4-B249-D1D2564BE1A6}"/>
              </a:ext>
            </a:extLst>
          </p:cNvPr>
          <p:cNvSpPr/>
          <p:nvPr/>
        </p:nvSpPr>
        <p:spPr>
          <a:xfrm>
            <a:off x="781223" y="1597976"/>
            <a:ext cx="10907193" cy="707886"/>
          </a:xfrm>
          <a:prstGeom prst="rect">
            <a:avLst/>
          </a:prstGeom>
        </p:spPr>
        <p:txBody>
          <a:bodyPr wrap="square">
            <a:spAutoFit/>
          </a:bodyPr>
          <a:lstStyle/>
          <a:p>
            <a:r>
              <a:rPr lang="id-ID" sz="2000" dirty="0">
                <a:solidFill>
                  <a:schemeClr val="bg1"/>
                </a:solidFill>
                <a:latin typeface="Montserrat"/>
              </a:rPr>
              <a:t>Seperti terlihat pada </a:t>
            </a:r>
            <a:r>
              <a:rPr lang="id-ID" sz="2000" dirty="0" err="1">
                <a:solidFill>
                  <a:schemeClr val="bg1"/>
                </a:solidFill>
                <a:latin typeface="Montserrat"/>
              </a:rPr>
              <a:t>gabar</a:t>
            </a:r>
            <a:r>
              <a:rPr lang="id-ID" sz="2000" dirty="0">
                <a:solidFill>
                  <a:schemeClr val="bg1"/>
                </a:solidFill>
                <a:latin typeface="Montserrat"/>
              </a:rPr>
              <a:t> </a:t>
            </a:r>
            <a:r>
              <a:rPr lang="id-ID" sz="2000" dirty="0" err="1">
                <a:solidFill>
                  <a:schemeClr val="bg1"/>
                </a:solidFill>
                <a:latin typeface="Montserrat"/>
              </a:rPr>
              <a:t>dibawah</a:t>
            </a:r>
            <a:r>
              <a:rPr lang="id-ID" sz="2000" dirty="0">
                <a:solidFill>
                  <a:schemeClr val="bg1"/>
                </a:solidFill>
                <a:latin typeface="Montserrat"/>
              </a:rPr>
              <a:t>, </a:t>
            </a:r>
            <a:r>
              <a:rPr lang="id-ID" sz="2000" dirty="0" err="1">
                <a:solidFill>
                  <a:schemeClr val="bg1"/>
                </a:solidFill>
                <a:latin typeface="Montserrat"/>
              </a:rPr>
              <a:t>masing</a:t>
            </a:r>
            <a:r>
              <a:rPr lang="id-ID" sz="2000" dirty="0">
                <a:solidFill>
                  <a:schemeClr val="bg1"/>
                </a:solidFill>
                <a:latin typeface="Montserrat"/>
              </a:rPr>
              <a:t> </a:t>
            </a:r>
            <a:r>
              <a:rPr lang="id-ID" sz="2000" dirty="0" err="1">
                <a:solidFill>
                  <a:schemeClr val="bg1"/>
                </a:solidFill>
                <a:latin typeface="Montserrat"/>
              </a:rPr>
              <a:t>masing</a:t>
            </a:r>
            <a:r>
              <a:rPr lang="id-ID" sz="2000" dirty="0">
                <a:solidFill>
                  <a:schemeClr val="bg1"/>
                </a:solidFill>
                <a:latin typeface="Montserrat"/>
              </a:rPr>
              <a:t> perangkat telah ditemukan, maka ketuk di salah satu perangkat untuk menyambungkan ke perangkat lainnya.</a:t>
            </a:r>
            <a:endParaRPr lang="id-ID" sz="2000" dirty="0">
              <a:solidFill>
                <a:schemeClr val="bg1"/>
              </a:solidFill>
            </a:endParaRPr>
          </a:p>
        </p:txBody>
      </p:sp>
      <p:pic>
        <p:nvPicPr>
          <p:cNvPr id="5" name="Picture 4">
            <a:extLst>
              <a:ext uri="{FF2B5EF4-FFF2-40B4-BE49-F238E27FC236}">
                <a16:creationId xmlns:a16="http://schemas.microsoft.com/office/drawing/2014/main" id="{7F62A42C-D5B9-4F30-92C5-EE6E45A99980}"/>
              </a:ext>
            </a:extLst>
          </p:cNvPr>
          <p:cNvPicPr>
            <a:picLocks noChangeAspect="1"/>
          </p:cNvPicPr>
          <p:nvPr/>
        </p:nvPicPr>
        <p:blipFill>
          <a:blip r:embed="rId2"/>
          <a:stretch>
            <a:fillRect/>
          </a:stretch>
        </p:blipFill>
        <p:spPr>
          <a:xfrm>
            <a:off x="1713824" y="2326126"/>
            <a:ext cx="8753475" cy="3886200"/>
          </a:xfrm>
          <a:prstGeom prst="rect">
            <a:avLst/>
          </a:prstGeom>
        </p:spPr>
      </p:pic>
    </p:spTree>
    <p:extLst>
      <p:ext uri="{BB962C8B-B14F-4D97-AF65-F5344CB8AC3E}">
        <p14:creationId xmlns:p14="http://schemas.microsoft.com/office/powerpoint/2010/main" val="337006116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70EBA43-88DD-49E3-9068-6D861B13461E}"/>
              </a:ext>
            </a:extLst>
          </p:cNvPr>
          <p:cNvPicPr>
            <a:picLocks noGrp="1" noChangeAspect="1"/>
          </p:cNvPicPr>
          <p:nvPr>
            <p:ph type="pic" sz="quarter" idx="13"/>
          </p:nvPr>
        </p:nvPicPr>
        <p:blipFill>
          <a:blip r:embed="rId2">
            <a:grayscl/>
            <a:extLst>
              <a:ext uri="{28A0092B-C50C-407E-A947-70E740481C1C}">
                <a14:useLocalDpi xmlns:a14="http://schemas.microsoft.com/office/drawing/2010/main" val="0"/>
              </a:ext>
            </a:extLst>
          </a:blip>
          <a:srcRect t="7813" b="7813"/>
          <a:stretch>
            <a:fillRect/>
          </a:stretch>
        </p:blipFill>
        <p:spPr/>
      </p:pic>
      <p:sp>
        <p:nvSpPr>
          <p:cNvPr id="2" name="Rectangle 1">
            <a:extLst>
              <a:ext uri="{FF2B5EF4-FFF2-40B4-BE49-F238E27FC236}">
                <a16:creationId xmlns:a16="http://schemas.microsoft.com/office/drawing/2014/main" id="{09FCC27F-7D09-4B7C-BD65-33DD2D2CD059}"/>
              </a:ext>
            </a:extLst>
          </p:cNvPr>
          <p:cNvSpPr/>
          <p:nvPr/>
        </p:nvSpPr>
        <p:spPr>
          <a:xfrm rot="16200000">
            <a:off x="2661560" y="-2672442"/>
            <a:ext cx="6858000"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Rectangle 5">
            <a:extLst>
              <a:ext uri="{FF2B5EF4-FFF2-40B4-BE49-F238E27FC236}">
                <a16:creationId xmlns:a16="http://schemas.microsoft.com/office/drawing/2014/main" id="{BB01E1A8-4099-48F3-BF1D-C502AF8CE479}"/>
              </a:ext>
            </a:extLst>
          </p:cNvPr>
          <p:cNvSpPr/>
          <p:nvPr/>
        </p:nvSpPr>
        <p:spPr>
          <a:xfrm>
            <a:off x="2637183" y="0"/>
            <a:ext cx="7527234" cy="6858000"/>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aphicFrame>
        <p:nvGraphicFramePr>
          <p:cNvPr id="9" name="Table 8">
            <a:extLst>
              <a:ext uri="{FF2B5EF4-FFF2-40B4-BE49-F238E27FC236}">
                <a16:creationId xmlns:a16="http://schemas.microsoft.com/office/drawing/2014/main" id="{3D6D6372-AEC2-4700-A31C-C3938B7ED95A}"/>
              </a:ext>
            </a:extLst>
          </p:cNvPr>
          <p:cNvGraphicFramePr>
            <a:graphicFrameLocks noGrp="1"/>
          </p:cNvGraphicFramePr>
          <p:nvPr>
            <p:extLst>
              <p:ext uri="{D42A27DB-BD31-4B8C-83A1-F6EECF244321}">
                <p14:modId xmlns:p14="http://schemas.microsoft.com/office/powerpoint/2010/main" val="2309615080"/>
              </p:ext>
            </p:extLst>
          </p:nvPr>
        </p:nvGraphicFramePr>
        <p:xfrm>
          <a:off x="3541713" y="664771"/>
          <a:ext cx="5865108" cy="3917797"/>
        </p:xfrm>
        <a:graphic>
          <a:graphicData uri="http://schemas.openxmlformats.org/drawingml/2006/table">
            <a:tbl>
              <a:tblPr firstRow="1" bandRow="1">
                <a:tableStyleId>{5940675A-B579-460E-94D1-54222C63F5DA}</a:tableStyleId>
              </a:tblPr>
              <a:tblGrid>
                <a:gridCol w="3065416">
                  <a:extLst>
                    <a:ext uri="{9D8B030D-6E8A-4147-A177-3AD203B41FA5}">
                      <a16:colId xmlns:a16="http://schemas.microsoft.com/office/drawing/2014/main" val="20002"/>
                    </a:ext>
                  </a:extLst>
                </a:gridCol>
                <a:gridCol w="2799692">
                  <a:extLst>
                    <a:ext uri="{9D8B030D-6E8A-4147-A177-3AD203B41FA5}">
                      <a16:colId xmlns:a16="http://schemas.microsoft.com/office/drawing/2014/main" val="20003"/>
                    </a:ext>
                  </a:extLst>
                </a:gridCol>
              </a:tblGrid>
              <a:tr h="504529">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id-ID" altLang="ko-KR" sz="1900" b="1" dirty="0">
                          <a:solidFill>
                            <a:srgbClr val="5B47BA"/>
                          </a:solidFill>
                          <a:latin typeface="+mn-lt"/>
                          <a:cs typeface="Arial" charset="0"/>
                        </a:rPr>
                        <a:t>Nama</a:t>
                      </a:r>
                      <a:endParaRPr lang="ko-KR" altLang="en-US" sz="1900" dirty="0">
                        <a:solidFill>
                          <a:srgbClr val="5B47BA"/>
                        </a:solidFill>
                        <a:latin typeface="+mn-lt"/>
                      </a:endParaRPr>
                    </a:p>
                  </a:txBody>
                  <a:tcPr marL="121920" marR="121920" marT="60960" marB="6096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id-ID" altLang="ko-KR" sz="1900" b="1" noProof="1">
                          <a:solidFill>
                            <a:srgbClr val="5B47BA"/>
                          </a:solidFill>
                          <a:latin typeface="+mn-lt"/>
                          <a:cs typeface="Arial" charset="0"/>
                        </a:rPr>
                        <a:t>Nim</a:t>
                      </a:r>
                      <a:endParaRPr lang="id-ID" altLang="ko-KR" sz="1900" noProof="1">
                        <a:solidFill>
                          <a:srgbClr val="5B47BA"/>
                        </a:solidFill>
                        <a:latin typeface="+mn-lt"/>
                      </a:endParaRPr>
                    </a:p>
                  </a:txBody>
                  <a:tcPr marL="121920" marR="121920" marT="60960" marB="60960" anchor="ctr">
                    <a:lnL w="12700" cap="flat" cmpd="sng" algn="ctr">
                      <a:solidFill>
                        <a:schemeClr val="accent4"/>
                      </a:solidFill>
                      <a:prstDash val="solid"/>
                      <a:round/>
                      <a:headEnd type="none" w="med" len="med"/>
                      <a:tailEnd type="none" w="med" len="med"/>
                    </a:lnL>
                    <a:lnR w="12700" cap="flat" cmpd="sng" algn="ctr">
                      <a:solidFill>
                        <a:schemeClr val="accent4"/>
                      </a:solidFill>
                      <a:prstDash val="solid"/>
                      <a:round/>
                      <a:headEnd type="none" w="med" len="med"/>
                      <a:tailEnd type="none" w="med" len="med"/>
                    </a:lnR>
                    <a:lnT w="127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486624">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sz="1600" b="1" dirty="0">
                          <a:solidFill>
                            <a:schemeClr val="tx1"/>
                          </a:solidFill>
                          <a:latin typeface="+mn-lt"/>
                          <a:cs typeface="Times New Roman" panose="02020603050405020304" pitchFamily="18" charset="0"/>
                        </a:rPr>
                        <a:t>UNTUNG NUR KHIFNI</a:t>
                      </a:r>
                      <a:endParaRPr lang="en-US" altLang="ko-KR" sz="1600" b="1" dirty="0">
                        <a:solidFill>
                          <a:schemeClr val="tx1"/>
                        </a:solidFill>
                        <a:latin typeface="+mn-lt"/>
                        <a:cs typeface="Arial" pitchFamily="34" charset="0"/>
                      </a:endParaRPr>
                    </a:p>
                  </a:txBody>
                  <a:tcPr marL="121920" marR="121920" marT="60960" marB="6096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id-ID" sz="1600" b="1" dirty="0">
                          <a:solidFill>
                            <a:schemeClr val="tx1"/>
                          </a:solidFill>
                          <a:latin typeface="+mn-lt"/>
                          <a:cs typeface="Times New Roman" panose="02020603050405020304" pitchFamily="18" charset="0"/>
                        </a:rPr>
                        <a:t>16.11.0137</a:t>
                      </a:r>
                      <a:endParaRPr lang="en-US" altLang="ko-KR" sz="1600" b="1" dirty="0">
                        <a:solidFill>
                          <a:schemeClr val="tx1"/>
                        </a:solidFill>
                        <a:latin typeface="+mn-lt"/>
                        <a:cs typeface="Arial" pitchFamily="34" charset="0"/>
                      </a:endParaRPr>
                    </a:p>
                  </a:txBody>
                  <a:tcPr marL="121920" marR="121920" marT="60960" marB="6096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mpd="sng">
                      <a:noFill/>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1"/>
                  </a:ext>
                </a:extLst>
              </a:tr>
              <a:tr h="486624">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sz="1600" b="1" dirty="0">
                          <a:solidFill>
                            <a:schemeClr val="tx1"/>
                          </a:solidFill>
                          <a:latin typeface="+mn-lt"/>
                          <a:cs typeface="Times New Roman" panose="02020603050405020304" pitchFamily="18" charset="0"/>
                        </a:rPr>
                        <a:t>ADE PUTRA PRADITYA</a:t>
                      </a:r>
                      <a:endParaRPr lang="ko-KR" altLang="en-US" sz="1600" b="1" dirty="0">
                        <a:solidFill>
                          <a:schemeClr val="tx1"/>
                        </a:solidFill>
                        <a:latin typeface="+mn-lt"/>
                        <a:cs typeface="Arial" pitchFamily="34" charset="0"/>
                      </a:endParaRPr>
                    </a:p>
                  </a:txBody>
                  <a:tcPr marL="121920" marR="121920" marT="60960" marB="6096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id-ID" sz="1600" b="1" dirty="0">
                          <a:solidFill>
                            <a:schemeClr val="tx1"/>
                          </a:solidFill>
                          <a:latin typeface="+mn-lt"/>
                          <a:cs typeface="Times New Roman" panose="02020603050405020304" pitchFamily="18" charset="0"/>
                        </a:rPr>
                        <a:t>16.11.0117</a:t>
                      </a:r>
                      <a:endParaRPr lang="ko-KR" altLang="en-US" sz="1600" b="1" dirty="0">
                        <a:solidFill>
                          <a:schemeClr val="tx1"/>
                        </a:solidFill>
                        <a:latin typeface="+mn-lt"/>
                        <a:cs typeface="Arial" pitchFamily="34" charset="0"/>
                      </a:endParaRPr>
                    </a:p>
                  </a:txBody>
                  <a:tcPr marL="121920" marR="121920" marT="60960" marB="6096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10002"/>
                  </a:ext>
                </a:extLst>
              </a:tr>
              <a:tr h="486624">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sz="1600" b="1" dirty="0">
                          <a:solidFill>
                            <a:schemeClr val="tx1"/>
                          </a:solidFill>
                          <a:latin typeface="+mn-lt"/>
                          <a:cs typeface="Times New Roman" panose="02020603050405020304" pitchFamily="18" charset="0"/>
                        </a:rPr>
                        <a:t>AHMAD</a:t>
                      </a:r>
                      <a:endParaRPr lang="en-US" altLang="ko-KR" sz="1600" b="1" dirty="0">
                        <a:solidFill>
                          <a:schemeClr val="tx1"/>
                        </a:solidFill>
                        <a:latin typeface="+mn-lt"/>
                        <a:cs typeface="Arial" pitchFamily="34" charset="0"/>
                      </a:endParaRPr>
                    </a:p>
                  </a:txBody>
                  <a:tcPr marL="121920" marR="121920" marT="60960" marB="6096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algn="ctr"/>
                      <a:r>
                        <a:rPr lang="id-ID" sz="1600" b="1" dirty="0">
                          <a:solidFill>
                            <a:schemeClr val="tx1"/>
                          </a:solidFill>
                          <a:latin typeface="+mn-lt"/>
                          <a:cs typeface="Times New Roman" panose="02020603050405020304" pitchFamily="18" charset="0"/>
                        </a:rPr>
                        <a:t>16.11.0118</a:t>
                      </a:r>
                      <a:endParaRPr lang="en-US" sz="1600" b="1" dirty="0">
                        <a:solidFill>
                          <a:schemeClr val="tx1"/>
                        </a:solidFill>
                        <a:latin typeface="+mn-lt"/>
                        <a:cs typeface="Times New Roman" panose="02020603050405020304" pitchFamily="18" charset="0"/>
                      </a:endParaRPr>
                    </a:p>
                  </a:txBody>
                  <a:tcPr marL="121920" marR="121920" marT="60960" marB="6096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3"/>
                  </a:ext>
                </a:extLst>
              </a:tr>
              <a:tr h="486624">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sz="1600" b="1" dirty="0">
                          <a:solidFill>
                            <a:schemeClr val="tx1"/>
                          </a:solidFill>
                          <a:latin typeface="+mn-lt"/>
                          <a:cs typeface="Times New Roman" panose="02020603050405020304" pitchFamily="18" charset="0"/>
                        </a:rPr>
                        <a:t>MOCH MUGNI LABIB</a:t>
                      </a:r>
                      <a:endParaRPr lang="ko-KR" altLang="en-US" sz="1600" b="1" dirty="0">
                        <a:solidFill>
                          <a:schemeClr val="tx1"/>
                        </a:solidFill>
                        <a:latin typeface="+mn-lt"/>
                        <a:cs typeface="Arial" pitchFamily="34" charset="0"/>
                      </a:endParaRPr>
                    </a:p>
                  </a:txBody>
                  <a:tcPr marL="121920" marR="121920" marT="60960" marB="6096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id-ID" sz="1600" b="1" dirty="0">
                          <a:solidFill>
                            <a:schemeClr val="tx1"/>
                          </a:solidFill>
                          <a:latin typeface="+mn-lt"/>
                          <a:cs typeface="Times New Roman" panose="02020603050405020304" pitchFamily="18" charset="0"/>
                        </a:rPr>
                        <a:t>16.11.0123</a:t>
                      </a:r>
                      <a:endParaRPr lang="ko-KR" altLang="en-US" sz="1600" b="1" dirty="0">
                        <a:solidFill>
                          <a:schemeClr val="tx1"/>
                        </a:solidFill>
                        <a:latin typeface="+mn-lt"/>
                        <a:cs typeface="Arial" pitchFamily="34" charset="0"/>
                      </a:endParaRPr>
                    </a:p>
                  </a:txBody>
                  <a:tcPr marL="121920" marR="121920" marT="60960" marB="6096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10004"/>
                  </a:ext>
                </a:extLst>
              </a:tr>
              <a:tr h="486624">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sz="1600" b="1" dirty="0">
                          <a:solidFill>
                            <a:schemeClr val="tx1"/>
                          </a:solidFill>
                          <a:latin typeface="+mn-lt"/>
                          <a:cs typeface="Times New Roman" panose="02020603050405020304" pitchFamily="18" charset="0"/>
                        </a:rPr>
                        <a:t>RIDHO SANTOSO HANDOYO</a:t>
                      </a:r>
                      <a:endParaRPr lang="en-US" altLang="ko-KR" sz="1600" b="1" dirty="0">
                        <a:solidFill>
                          <a:schemeClr val="tx1"/>
                        </a:solidFill>
                        <a:latin typeface="+mn-lt"/>
                        <a:cs typeface="Arial" pitchFamily="34" charset="0"/>
                      </a:endParaRPr>
                    </a:p>
                  </a:txBody>
                  <a:tcPr marL="121920" marR="121920" marT="60960" marB="6096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id-ID" sz="1600" b="1" dirty="0">
                          <a:solidFill>
                            <a:schemeClr val="tx1"/>
                          </a:solidFill>
                          <a:latin typeface="+mn-lt"/>
                          <a:cs typeface="Times New Roman" panose="02020603050405020304" pitchFamily="18" charset="0"/>
                        </a:rPr>
                        <a:t>16.11.0133</a:t>
                      </a:r>
                      <a:endParaRPr lang="en-US" altLang="ko-KR" sz="1600" b="1" dirty="0">
                        <a:solidFill>
                          <a:schemeClr val="tx1"/>
                        </a:solidFill>
                        <a:latin typeface="+mn-lt"/>
                        <a:cs typeface="Arial" pitchFamily="34" charset="0"/>
                      </a:endParaRPr>
                    </a:p>
                  </a:txBody>
                  <a:tcPr marL="121920" marR="121920" marT="60960" marB="6096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5"/>
                  </a:ext>
                </a:extLst>
              </a:tr>
              <a:tr h="486624">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sz="1600" b="1" dirty="0">
                          <a:solidFill>
                            <a:schemeClr val="tx1"/>
                          </a:solidFill>
                          <a:latin typeface="+mn-lt"/>
                          <a:cs typeface="Times New Roman" panose="02020603050405020304" pitchFamily="18" charset="0"/>
                        </a:rPr>
                        <a:t>M. I. ZULKIFLI NURUL ‘ILMI</a:t>
                      </a:r>
                      <a:endParaRPr lang="ko-KR" altLang="en-US" sz="1600" b="1" dirty="0">
                        <a:solidFill>
                          <a:schemeClr val="tx1"/>
                        </a:solidFill>
                        <a:latin typeface="+mn-lt"/>
                        <a:cs typeface="Arial" pitchFamily="34" charset="0"/>
                      </a:endParaRPr>
                    </a:p>
                  </a:txBody>
                  <a:tcPr marL="121920" marR="121920" marT="60960" marB="6096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id-ID" sz="1600" b="1" dirty="0">
                          <a:solidFill>
                            <a:schemeClr val="tx1"/>
                          </a:solidFill>
                          <a:latin typeface="+mn-lt"/>
                          <a:cs typeface="Times New Roman" panose="02020603050405020304" pitchFamily="18" charset="0"/>
                        </a:rPr>
                        <a:t>16.11.0134</a:t>
                      </a:r>
                      <a:endParaRPr lang="en-US" sz="1600" b="1" dirty="0">
                        <a:solidFill>
                          <a:schemeClr val="tx1"/>
                        </a:solidFill>
                        <a:latin typeface="+mn-lt"/>
                        <a:cs typeface="Times New Roman" panose="02020603050405020304" pitchFamily="18" charset="0"/>
                      </a:endParaRPr>
                    </a:p>
                  </a:txBody>
                  <a:tcPr marL="121920" marR="121920" marT="60960" marB="6096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10006"/>
                  </a:ext>
                </a:extLst>
              </a:tr>
              <a:tr h="486624">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sz="1600" b="1" dirty="0">
                          <a:solidFill>
                            <a:schemeClr val="tx1"/>
                          </a:solidFill>
                          <a:latin typeface="+mn-lt"/>
                          <a:cs typeface="Times New Roman" panose="02020603050405020304" pitchFamily="18" charset="0"/>
                        </a:rPr>
                        <a:t>YUSUP EFENDI</a:t>
                      </a:r>
                      <a:endParaRPr lang="en-US" altLang="ko-KR" sz="1600" b="1" dirty="0">
                        <a:solidFill>
                          <a:schemeClr val="tx1"/>
                        </a:solidFill>
                        <a:latin typeface="+mn-lt"/>
                        <a:cs typeface="Arial" pitchFamily="34" charset="0"/>
                      </a:endParaRPr>
                    </a:p>
                  </a:txBody>
                  <a:tcPr marL="121920" marR="121920" marT="60960" marB="6096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id-ID" sz="1600" b="1" dirty="0">
                          <a:solidFill>
                            <a:schemeClr val="tx1"/>
                          </a:solidFill>
                          <a:latin typeface="+mn-lt"/>
                          <a:cs typeface="Times New Roman" panose="02020603050405020304" pitchFamily="18" charset="0"/>
                        </a:rPr>
                        <a:t>16.11.0142</a:t>
                      </a:r>
                      <a:endParaRPr lang="en-US" altLang="ko-KR" sz="1600" b="1" dirty="0">
                        <a:solidFill>
                          <a:schemeClr val="tx1"/>
                        </a:solidFill>
                        <a:latin typeface="+mn-lt"/>
                        <a:cs typeface="Arial" pitchFamily="34" charset="0"/>
                      </a:endParaRPr>
                    </a:p>
                  </a:txBody>
                  <a:tcPr marL="121920" marR="121920" marT="60960" marB="6096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10007"/>
                  </a:ext>
                </a:extLst>
              </a:tr>
            </a:tbl>
          </a:graphicData>
        </a:graphic>
      </p:graphicFrame>
      <p:sp>
        <p:nvSpPr>
          <p:cNvPr id="10" name="TextBox 9">
            <a:extLst>
              <a:ext uri="{FF2B5EF4-FFF2-40B4-BE49-F238E27FC236}">
                <a16:creationId xmlns:a16="http://schemas.microsoft.com/office/drawing/2014/main" id="{472423FA-31D8-41D2-89E5-33C935D65C2F}"/>
              </a:ext>
            </a:extLst>
          </p:cNvPr>
          <p:cNvSpPr txBox="1"/>
          <p:nvPr/>
        </p:nvSpPr>
        <p:spPr>
          <a:xfrm>
            <a:off x="4862016" y="254401"/>
            <a:ext cx="3224501" cy="379656"/>
          </a:xfrm>
          <a:prstGeom prst="rect">
            <a:avLst/>
          </a:prstGeom>
          <a:noFill/>
        </p:spPr>
        <p:txBody>
          <a:bodyPr wrap="square" rtlCol="0">
            <a:spAutoFit/>
          </a:bodyPr>
          <a:lstStyle/>
          <a:p>
            <a:pPr algn="ctr"/>
            <a:r>
              <a:rPr lang="id-ID" altLang="ko-KR" sz="1867" b="1" dirty="0">
                <a:cs typeface="Arial" pitchFamily="34" charset="0"/>
              </a:rPr>
              <a:t>Anggota Kelompok</a:t>
            </a:r>
            <a:endParaRPr lang="ko-KR" altLang="en-US" sz="1867" b="1" dirty="0">
              <a:cs typeface="Arial" pitchFamily="34" charset="0"/>
            </a:endParaRPr>
          </a:p>
        </p:txBody>
      </p:sp>
      <p:graphicFrame>
        <p:nvGraphicFramePr>
          <p:cNvPr id="11" name="Table 10">
            <a:extLst>
              <a:ext uri="{FF2B5EF4-FFF2-40B4-BE49-F238E27FC236}">
                <a16:creationId xmlns:a16="http://schemas.microsoft.com/office/drawing/2014/main" id="{B48D1DAF-B41E-4D3E-AB2C-D7C98AD15075}"/>
              </a:ext>
            </a:extLst>
          </p:cNvPr>
          <p:cNvGraphicFramePr>
            <a:graphicFrameLocks noGrp="1"/>
          </p:cNvGraphicFramePr>
          <p:nvPr>
            <p:extLst>
              <p:ext uri="{D42A27DB-BD31-4B8C-83A1-F6EECF244321}">
                <p14:modId xmlns:p14="http://schemas.microsoft.com/office/powerpoint/2010/main" val="1245345136"/>
              </p:ext>
            </p:extLst>
          </p:nvPr>
        </p:nvGraphicFramePr>
        <p:xfrm>
          <a:off x="3541711" y="4567032"/>
          <a:ext cx="5865108" cy="973248"/>
        </p:xfrm>
        <a:graphic>
          <a:graphicData uri="http://schemas.openxmlformats.org/drawingml/2006/table">
            <a:tbl>
              <a:tblPr firstRow="1" bandRow="1">
                <a:tableStyleId>{5940675A-B579-460E-94D1-54222C63F5DA}</a:tableStyleId>
              </a:tblPr>
              <a:tblGrid>
                <a:gridCol w="3065416">
                  <a:extLst>
                    <a:ext uri="{9D8B030D-6E8A-4147-A177-3AD203B41FA5}">
                      <a16:colId xmlns:a16="http://schemas.microsoft.com/office/drawing/2014/main" val="1791002367"/>
                    </a:ext>
                  </a:extLst>
                </a:gridCol>
                <a:gridCol w="2799692">
                  <a:extLst>
                    <a:ext uri="{9D8B030D-6E8A-4147-A177-3AD203B41FA5}">
                      <a16:colId xmlns:a16="http://schemas.microsoft.com/office/drawing/2014/main" val="1866821787"/>
                    </a:ext>
                  </a:extLst>
                </a:gridCol>
              </a:tblGrid>
              <a:tr h="486624">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sz="1600" b="1" dirty="0">
                          <a:solidFill>
                            <a:schemeClr val="tx1"/>
                          </a:solidFill>
                          <a:latin typeface="+mn-lt"/>
                          <a:cs typeface="Times New Roman" panose="02020603050405020304" pitchFamily="18" charset="0"/>
                        </a:rPr>
                        <a:t>YANUAR ARVIANSYAH</a:t>
                      </a:r>
                      <a:endParaRPr lang="ko-KR" altLang="en-US" sz="1600" b="1" dirty="0">
                        <a:solidFill>
                          <a:schemeClr val="tx1"/>
                        </a:solidFill>
                        <a:latin typeface="+mn-lt"/>
                        <a:cs typeface="Arial" pitchFamily="34" charset="0"/>
                      </a:endParaRPr>
                    </a:p>
                  </a:txBody>
                  <a:tcPr marL="121920" marR="121920" marT="60960" marB="6096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id-ID" sz="1600" b="1" dirty="0">
                          <a:solidFill>
                            <a:schemeClr val="tx1"/>
                          </a:solidFill>
                          <a:latin typeface="+mn-lt"/>
                          <a:cs typeface="Times New Roman" panose="02020603050405020304" pitchFamily="18" charset="0"/>
                        </a:rPr>
                        <a:t>16.11.0146</a:t>
                      </a:r>
                      <a:endParaRPr lang="ko-KR" altLang="en-US" sz="1600" b="1" dirty="0">
                        <a:solidFill>
                          <a:schemeClr val="tx1"/>
                        </a:solidFill>
                        <a:latin typeface="+mn-lt"/>
                        <a:cs typeface="Arial" pitchFamily="34" charset="0"/>
                      </a:endParaRPr>
                    </a:p>
                  </a:txBody>
                  <a:tcPr marL="121920" marR="121920" marT="60960" marB="6096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3885983187"/>
                  </a:ext>
                </a:extLst>
              </a:tr>
              <a:tr h="486624">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sz="1600" b="1" dirty="0">
                          <a:solidFill>
                            <a:schemeClr val="tx1"/>
                          </a:solidFill>
                          <a:latin typeface="+mn-lt"/>
                          <a:cs typeface="Times New Roman" panose="02020603050405020304" pitchFamily="18" charset="0"/>
                        </a:rPr>
                        <a:t>ZIDNI MUJIB</a:t>
                      </a:r>
                      <a:endParaRPr lang="en-US" altLang="ko-KR" sz="1600" b="1" dirty="0">
                        <a:solidFill>
                          <a:schemeClr val="tx1"/>
                        </a:solidFill>
                        <a:latin typeface="+mn-lt"/>
                        <a:cs typeface="Arial" pitchFamily="34" charset="0"/>
                      </a:endParaRPr>
                    </a:p>
                  </a:txBody>
                  <a:tcPr marL="121920" marR="121920" marT="60960" marB="6096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sz="1600" b="1" dirty="0">
                          <a:solidFill>
                            <a:schemeClr val="tx1"/>
                          </a:solidFill>
                          <a:latin typeface="+mn-lt"/>
                          <a:cs typeface="Times New Roman" panose="02020603050405020304" pitchFamily="18" charset="0"/>
                        </a:rPr>
                        <a:t>1</a:t>
                      </a:r>
                      <a:r>
                        <a:rPr lang="id-ID" sz="1600" b="1" dirty="0">
                          <a:solidFill>
                            <a:schemeClr val="tx1"/>
                          </a:solidFill>
                          <a:latin typeface="+mn-lt"/>
                          <a:cs typeface="Times New Roman" panose="02020603050405020304" pitchFamily="18" charset="0"/>
                        </a:rPr>
                        <a:t>6.11.0160</a:t>
                      </a:r>
                      <a:endParaRPr lang="en-US" altLang="ko-KR" sz="1600" b="1" dirty="0">
                        <a:solidFill>
                          <a:schemeClr val="tx1"/>
                        </a:solidFill>
                        <a:latin typeface="+mn-lt"/>
                        <a:cs typeface="Arial" pitchFamily="34" charset="0"/>
                      </a:endParaRPr>
                    </a:p>
                  </a:txBody>
                  <a:tcPr marL="121920" marR="121920" marT="60960" marB="6096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2313857195"/>
                  </a:ext>
                </a:extLst>
              </a:tr>
            </a:tbl>
          </a:graphicData>
        </a:graphic>
      </p:graphicFrame>
      <p:graphicFrame>
        <p:nvGraphicFramePr>
          <p:cNvPr id="12" name="Table 11">
            <a:extLst>
              <a:ext uri="{FF2B5EF4-FFF2-40B4-BE49-F238E27FC236}">
                <a16:creationId xmlns:a16="http://schemas.microsoft.com/office/drawing/2014/main" id="{3E27F963-B391-45C0-9852-1686FCEB9D6C}"/>
              </a:ext>
            </a:extLst>
          </p:cNvPr>
          <p:cNvGraphicFramePr>
            <a:graphicFrameLocks noGrp="1"/>
          </p:cNvGraphicFramePr>
          <p:nvPr>
            <p:extLst>
              <p:ext uri="{D42A27DB-BD31-4B8C-83A1-F6EECF244321}">
                <p14:modId xmlns:p14="http://schemas.microsoft.com/office/powerpoint/2010/main" val="607205519"/>
              </p:ext>
            </p:extLst>
          </p:nvPr>
        </p:nvGraphicFramePr>
        <p:xfrm>
          <a:off x="3541711" y="5498261"/>
          <a:ext cx="5865108" cy="973248"/>
        </p:xfrm>
        <a:graphic>
          <a:graphicData uri="http://schemas.openxmlformats.org/drawingml/2006/table">
            <a:tbl>
              <a:tblPr firstRow="1" bandRow="1">
                <a:tableStyleId>{5940675A-B579-460E-94D1-54222C63F5DA}</a:tableStyleId>
              </a:tblPr>
              <a:tblGrid>
                <a:gridCol w="3065416">
                  <a:extLst>
                    <a:ext uri="{9D8B030D-6E8A-4147-A177-3AD203B41FA5}">
                      <a16:colId xmlns:a16="http://schemas.microsoft.com/office/drawing/2014/main" val="1791002367"/>
                    </a:ext>
                  </a:extLst>
                </a:gridCol>
                <a:gridCol w="2799692">
                  <a:extLst>
                    <a:ext uri="{9D8B030D-6E8A-4147-A177-3AD203B41FA5}">
                      <a16:colId xmlns:a16="http://schemas.microsoft.com/office/drawing/2014/main" val="1866821787"/>
                    </a:ext>
                  </a:extLst>
                </a:gridCol>
              </a:tblGrid>
              <a:tr h="486624">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sz="1600" b="1" dirty="0">
                          <a:solidFill>
                            <a:schemeClr val="tx1"/>
                          </a:solidFill>
                          <a:latin typeface="+mn-lt"/>
                          <a:cs typeface="Times New Roman" panose="02020603050405020304" pitchFamily="18" charset="0"/>
                        </a:rPr>
                        <a:t>DESI PUTRI PRATIWI</a:t>
                      </a:r>
                      <a:endParaRPr lang="ko-KR" altLang="en-US" sz="1600" b="1" dirty="0">
                        <a:solidFill>
                          <a:schemeClr val="tx1"/>
                        </a:solidFill>
                        <a:latin typeface="+mn-lt"/>
                        <a:cs typeface="Arial" pitchFamily="34" charset="0"/>
                      </a:endParaRPr>
                    </a:p>
                  </a:txBody>
                  <a:tcPr marL="121920" marR="121920" marT="60960" marB="6096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tc>
                  <a:txBody>
                    <a:bodyPr/>
                    <a:lstStyle/>
                    <a:p>
                      <a:pPr algn="ctr"/>
                      <a:r>
                        <a:rPr lang="id-ID" sz="1600" b="1" dirty="0">
                          <a:solidFill>
                            <a:schemeClr val="tx1"/>
                          </a:solidFill>
                          <a:latin typeface="+mn-lt"/>
                          <a:cs typeface="Times New Roman" panose="02020603050405020304" pitchFamily="18" charset="0"/>
                        </a:rPr>
                        <a:t>16.11.0164</a:t>
                      </a:r>
                      <a:endParaRPr lang="en-US" sz="1600" b="1" dirty="0">
                        <a:solidFill>
                          <a:schemeClr val="tx1"/>
                        </a:solidFill>
                        <a:latin typeface="+mn-lt"/>
                        <a:cs typeface="Times New Roman" panose="02020603050405020304" pitchFamily="18" charset="0"/>
                      </a:endParaRPr>
                    </a:p>
                  </a:txBody>
                  <a:tcPr marL="121920" marR="121920" marT="60960" marB="6096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40000"/>
                      </a:schemeClr>
                    </a:solidFill>
                  </a:tcPr>
                </a:tc>
                <a:extLst>
                  <a:ext uri="{0D108BD9-81ED-4DB2-BD59-A6C34878D82A}">
                    <a16:rowId xmlns:a16="http://schemas.microsoft.com/office/drawing/2014/main" val="3885983187"/>
                  </a:ext>
                </a:extLst>
              </a:tr>
              <a:tr h="486624">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en-US" sz="1600" b="1" dirty="0">
                          <a:solidFill>
                            <a:schemeClr val="tx1"/>
                          </a:solidFill>
                          <a:latin typeface="+mn-lt"/>
                          <a:cs typeface="Times New Roman" panose="02020603050405020304" pitchFamily="18" charset="0"/>
                        </a:rPr>
                        <a:t>RAFLI HUSAIN KURNIAWAN</a:t>
                      </a:r>
                      <a:endParaRPr lang="en-US" altLang="ko-KR" sz="1600" b="1" dirty="0">
                        <a:solidFill>
                          <a:schemeClr val="tx1"/>
                        </a:solidFill>
                        <a:latin typeface="+mn-lt"/>
                        <a:cs typeface="Arial" pitchFamily="34" charset="0"/>
                      </a:endParaRPr>
                    </a:p>
                  </a:txBody>
                  <a:tcPr marL="121920" marR="121920" marT="60960" marB="6096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tc>
                  <a:txBody>
                    <a:bodyPr/>
                    <a:lstStyle/>
                    <a:p>
                      <a:pPr marL="0" marR="0" indent="0" algn="ctr" defTabSz="914400" rtl="0" eaLnBrk="1" fontAlgn="auto" latinLnBrk="1" hangingPunct="1">
                        <a:lnSpc>
                          <a:spcPct val="150000"/>
                        </a:lnSpc>
                        <a:spcBef>
                          <a:spcPts val="0"/>
                        </a:spcBef>
                        <a:spcAft>
                          <a:spcPts val="0"/>
                        </a:spcAft>
                        <a:buClrTx/>
                        <a:buSzTx/>
                        <a:buFontTx/>
                        <a:buNone/>
                        <a:tabLst/>
                        <a:defRPr/>
                      </a:pPr>
                      <a:r>
                        <a:rPr lang="id-ID" sz="1600" b="1" dirty="0">
                          <a:solidFill>
                            <a:schemeClr val="tx1"/>
                          </a:solidFill>
                          <a:latin typeface="+mn-lt"/>
                          <a:cs typeface="Times New Roman" panose="02020603050405020304" pitchFamily="18" charset="0"/>
                        </a:rPr>
                        <a:t>16.11.0165</a:t>
                      </a:r>
                      <a:endParaRPr lang="en-US" altLang="ko-KR" sz="1600" b="1" dirty="0">
                        <a:solidFill>
                          <a:schemeClr val="tx1"/>
                        </a:solidFill>
                        <a:latin typeface="+mn-lt"/>
                        <a:cs typeface="Arial" pitchFamily="34" charset="0"/>
                      </a:endParaRPr>
                    </a:p>
                  </a:txBody>
                  <a:tcPr marL="121920" marR="121920" marT="60960" marB="60960" anchor="ctr">
                    <a:lnL w="12700" cap="flat" cmpd="sng" algn="ctr">
                      <a:solidFill>
                        <a:schemeClr val="bg1">
                          <a:lumMod val="95000"/>
                        </a:schemeClr>
                      </a:solidFill>
                      <a:prstDash val="solid"/>
                      <a:round/>
                      <a:headEnd type="none" w="med" len="med"/>
                      <a:tailEnd type="none" w="med" len="med"/>
                    </a:lnL>
                    <a:lnR w="12700" cap="flat" cmpd="sng" algn="ctr">
                      <a:solidFill>
                        <a:schemeClr val="bg1">
                          <a:lumMod val="95000"/>
                        </a:schemeClr>
                      </a:solidFill>
                      <a:prstDash val="solid"/>
                      <a:round/>
                      <a:headEnd type="none" w="med" len="med"/>
                      <a:tailEnd type="none" w="med" len="med"/>
                    </a:lnR>
                    <a:lnT w="12700" cap="flat" cmpd="sng" algn="ctr">
                      <a:solidFill>
                        <a:schemeClr val="bg1">
                          <a:lumMod val="95000"/>
                        </a:schemeClr>
                      </a:solidFill>
                      <a:prstDash val="solid"/>
                      <a:round/>
                      <a:headEnd type="none" w="med" len="med"/>
                      <a:tailEnd type="none" w="med" len="med"/>
                    </a:lnT>
                    <a:lnB w="12700" cap="flat" cmpd="sng" algn="ctr">
                      <a:solidFill>
                        <a:schemeClr val="bg1">
                          <a:lumMod val="95000"/>
                        </a:schemeClr>
                      </a:solidFill>
                      <a:prstDash val="solid"/>
                      <a:round/>
                      <a:headEnd type="none" w="med" len="med"/>
                      <a:tailEnd type="none" w="med" len="med"/>
                    </a:lnB>
                    <a:lnTlToBr w="12700" cmpd="sng">
                      <a:noFill/>
                      <a:prstDash val="solid"/>
                    </a:lnTlToBr>
                    <a:lnBlToTr w="12700" cmpd="sng">
                      <a:noFill/>
                      <a:prstDash val="solid"/>
                    </a:lnBlToTr>
                    <a:solidFill>
                      <a:schemeClr val="bg1">
                        <a:alpha val="20000"/>
                      </a:schemeClr>
                    </a:solidFill>
                  </a:tcPr>
                </a:tc>
                <a:extLst>
                  <a:ext uri="{0D108BD9-81ED-4DB2-BD59-A6C34878D82A}">
                    <a16:rowId xmlns:a16="http://schemas.microsoft.com/office/drawing/2014/main" val="2313857195"/>
                  </a:ext>
                </a:extLst>
              </a:tr>
            </a:tbl>
          </a:graphicData>
        </a:graphic>
      </p:graphicFrame>
    </p:spTree>
    <p:extLst>
      <p:ext uri="{BB962C8B-B14F-4D97-AF65-F5344CB8AC3E}">
        <p14:creationId xmlns:p14="http://schemas.microsoft.com/office/powerpoint/2010/main" val="132103493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1">
            <a:extLst>
              <a:ext uri="{FF2B5EF4-FFF2-40B4-BE49-F238E27FC236}">
                <a16:creationId xmlns:a16="http://schemas.microsoft.com/office/drawing/2014/main" id="{569DE8DE-2F66-41B9-A3C8-C0E055DB5BBF}"/>
              </a:ext>
            </a:extLst>
          </p:cNvPr>
          <p:cNvSpPr txBox="1">
            <a:spLocks/>
          </p:cNvSpPr>
          <p:nvPr/>
        </p:nvSpPr>
        <p:spPr>
          <a:xfrm>
            <a:off x="963690" y="685163"/>
            <a:ext cx="8021283" cy="912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id-ID" sz="3200" dirty="0">
                <a:solidFill>
                  <a:schemeClr val="bg1"/>
                </a:solidFill>
              </a:rPr>
              <a:t>Mentransfer data menggunakan </a:t>
            </a:r>
            <a:r>
              <a:rPr lang="id-ID" sz="3200" dirty="0" err="1">
                <a:solidFill>
                  <a:schemeClr val="bg1"/>
                </a:solidFill>
              </a:rPr>
              <a:t>wifi</a:t>
            </a:r>
            <a:r>
              <a:rPr lang="id-ID" sz="3200" dirty="0">
                <a:solidFill>
                  <a:schemeClr val="bg1"/>
                </a:solidFill>
              </a:rPr>
              <a:t> </a:t>
            </a:r>
            <a:r>
              <a:rPr lang="id-ID" sz="3200" dirty="0" err="1">
                <a:solidFill>
                  <a:schemeClr val="bg1"/>
                </a:solidFill>
              </a:rPr>
              <a:t>direct</a:t>
            </a:r>
            <a:endParaRPr lang="id-ID" sz="3200" dirty="0">
              <a:solidFill>
                <a:schemeClr val="bg1"/>
              </a:solidFill>
            </a:endParaRPr>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 name="Rectangle 2">
            <a:extLst>
              <a:ext uri="{FF2B5EF4-FFF2-40B4-BE49-F238E27FC236}">
                <a16:creationId xmlns:a16="http://schemas.microsoft.com/office/drawing/2014/main" id="{73068702-10B1-4517-90B1-26F32D87B4FE}"/>
              </a:ext>
            </a:extLst>
          </p:cNvPr>
          <p:cNvSpPr/>
          <p:nvPr/>
        </p:nvSpPr>
        <p:spPr>
          <a:xfrm>
            <a:off x="463826" y="1701549"/>
            <a:ext cx="11542643" cy="707886"/>
          </a:xfrm>
          <a:prstGeom prst="rect">
            <a:avLst/>
          </a:prstGeom>
        </p:spPr>
        <p:txBody>
          <a:bodyPr wrap="square">
            <a:spAutoFit/>
          </a:bodyPr>
          <a:lstStyle/>
          <a:p>
            <a:r>
              <a:rPr lang="id-ID" sz="2000" dirty="0" err="1">
                <a:solidFill>
                  <a:schemeClr val="bg1"/>
                </a:solidFill>
                <a:latin typeface="Montserrat"/>
              </a:rPr>
              <a:t>Dibawah</a:t>
            </a:r>
            <a:r>
              <a:rPr lang="id-ID" sz="2000" dirty="0">
                <a:solidFill>
                  <a:schemeClr val="bg1"/>
                </a:solidFill>
                <a:latin typeface="Montserrat"/>
              </a:rPr>
              <a:t> ini permintaan koneksi dari Samsung </a:t>
            </a:r>
            <a:r>
              <a:rPr lang="id-ID" sz="2000" dirty="0" err="1">
                <a:solidFill>
                  <a:schemeClr val="bg1"/>
                </a:solidFill>
                <a:latin typeface="Montserrat"/>
              </a:rPr>
              <a:t>Galaxy</a:t>
            </a:r>
            <a:r>
              <a:rPr lang="id-ID" sz="2000" dirty="0">
                <a:solidFill>
                  <a:schemeClr val="bg1"/>
                </a:solidFill>
                <a:latin typeface="Montserrat"/>
              </a:rPr>
              <a:t> J5, maka pada Samsung </a:t>
            </a:r>
            <a:r>
              <a:rPr lang="id-ID" sz="2000" dirty="0" err="1">
                <a:solidFill>
                  <a:schemeClr val="bg1"/>
                </a:solidFill>
                <a:latin typeface="Montserrat"/>
              </a:rPr>
              <a:t>Galaxy</a:t>
            </a:r>
            <a:r>
              <a:rPr lang="id-ID" sz="2000" dirty="0">
                <a:solidFill>
                  <a:schemeClr val="bg1"/>
                </a:solidFill>
                <a:latin typeface="Montserrat"/>
              </a:rPr>
              <a:t> Tab 3V muncul </a:t>
            </a:r>
            <a:r>
              <a:rPr lang="id-ID" sz="2000" dirty="0" err="1">
                <a:solidFill>
                  <a:schemeClr val="bg1"/>
                </a:solidFill>
                <a:latin typeface="Montserrat"/>
              </a:rPr>
              <a:t>window</a:t>
            </a:r>
            <a:r>
              <a:rPr lang="id-ID" sz="2000" dirty="0">
                <a:solidFill>
                  <a:schemeClr val="bg1"/>
                </a:solidFill>
                <a:latin typeface="Montserrat"/>
              </a:rPr>
              <a:t> </a:t>
            </a:r>
            <a:r>
              <a:rPr lang="id-ID" sz="2000" dirty="0" err="1">
                <a:solidFill>
                  <a:schemeClr val="bg1"/>
                </a:solidFill>
                <a:latin typeface="Montserrat"/>
              </a:rPr>
              <a:t>popup</a:t>
            </a:r>
            <a:r>
              <a:rPr lang="id-ID" sz="2000" dirty="0">
                <a:solidFill>
                  <a:schemeClr val="bg1"/>
                </a:solidFill>
                <a:latin typeface="Montserrat"/>
              </a:rPr>
              <a:t> undangan untuk menyambung... </a:t>
            </a:r>
            <a:r>
              <a:rPr lang="id-ID" sz="2000" dirty="0" err="1">
                <a:solidFill>
                  <a:schemeClr val="bg1"/>
                </a:solidFill>
                <a:latin typeface="Montserrat"/>
              </a:rPr>
              <a:t>silahkan</a:t>
            </a:r>
            <a:r>
              <a:rPr lang="id-ID" sz="2000" dirty="0">
                <a:solidFill>
                  <a:schemeClr val="bg1"/>
                </a:solidFill>
                <a:latin typeface="Montserrat"/>
              </a:rPr>
              <a:t> ketuk "</a:t>
            </a:r>
            <a:r>
              <a:rPr lang="id-ID" sz="2000" b="1" dirty="0">
                <a:solidFill>
                  <a:schemeClr val="bg1"/>
                </a:solidFill>
                <a:latin typeface="Montserrat"/>
              </a:rPr>
              <a:t>Sambung</a:t>
            </a:r>
            <a:r>
              <a:rPr lang="id-ID" sz="2000" dirty="0">
                <a:solidFill>
                  <a:schemeClr val="bg1"/>
                </a:solidFill>
                <a:latin typeface="Montserrat"/>
              </a:rPr>
              <a:t>"</a:t>
            </a:r>
            <a:endParaRPr lang="id-ID" sz="2000" dirty="0">
              <a:solidFill>
                <a:schemeClr val="bg1"/>
              </a:solidFill>
            </a:endParaRPr>
          </a:p>
        </p:txBody>
      </p:sp>
      <p:pic>
        <p:nvPicPr>
          <p:cNvPr id="4" name="Picture 3">
            <a:extLst>
              <a:ext uri="{FF2B5EF4-FFF2-40B4-BE49-F238E27FC236}">
                <a16:creationId xmlns:a16="http://schemas.microsoft.com/office/drawing/2014/main" id="{306D12B2-D084-4E77-A3AC-A31C0D0D2C7E}"/>
              </a:ext>
            </a:extLst>
          </p:cNvPr>
          <p:cNvPicPr>
            <a:picLocks noChangeAspect="1"/>
          </p:cNvPicPr>
          <p:nvPr/>
        </p:nvPicPr>
        <p:blipFill>
          <a:blip r:embed="rId2"/>
          <a:stretch>
            <a:fillRect/>
          </a:stretch>
        </p:blipFill>
        <p:spPr>
          <a:xfrm>
            <a:off x="1463330" y="2513008"/>
            <a:ext cx="8867775" cy="3200400"/>
          </a:xfrm>
          <a:prstGeom prst="rect">
            <a:avLst/>
          </a:prstGeom>
        </p:spPr>
      </p:pic>
    </p:spTree>
    <p:extLst>
      <p:ext uri="{BB962C8B-B14F-4D97-AF65-F5344CB8AC3E}">
        <p14:creationId xmlns:p14="http://schemas.microsoft.com/office/powerpoint/2010/main" val="1738051926"/>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1">
            <a:extLst>
              <a:ext uri="{FF2B5EF4-FFF2-40B4-BE49-F238E27FC236}">
                <a16:creationId xmlns:a16="http://schemas.microsoft.com/office/drawing/2014/main" id="{569DE8DE-2F66-41B9-A3C8-C0E055DB5BBF}"/>
              </a:ext>
            </a:extLst>
          </p:cNvPr>
          <p:cNvSpPr txBox="1">
            <a:spLocks/>
          </p:cNvSpPr>
          <p:nvPr/>
        </p:nvSpPr>
        <p:spPr>
          <a:xfrm>
            <a:off x="963690" y="685163"/>
            <a:ext cx="8021283" cy="912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id-ID" sz="3200" dirty="0">
                <a:solidFill>
                  <a:schemeClr val="bg1"/>
                </a:solidFill>
              </a:rPr>
              <a:t>Mentransfer data menggunakan </a:t>
            </a:r>
            <a:r>
              <a:rPr lang="id-ID" sz="3200" dirty="0" err="1">
                <a:solidFill>
                  <a:schemeClr val="bg1"/>
                </a:solidFill>
              </a:rPr>
              <a:t>wifi</a:t>
            </a:r>
            <a:r>
              <a:rPr lang="id-ID" sz="3200" dirty="0">
                <a:solidFill>
                  <a:schemeClr val="bg1"/>
                </a:solidFill>
              </a:rPr>
              <a:t> </a:t>
            </a:r>
            <a:r>
              <a:rPr lang="id-ID" sz="3200" dirty="0" err="1">
                <a:solidFill>
                  <a:schemeClr val="bg1"/>
                </a:solidFill>
              </a:rPr>
              <a:t>direct</a:t>
            </a:r>
            <a:endParaRPr lang="id-ID" sz="3200" dirty="0">
              <a:solidFill>
                <a:schemeClr val="bg1"/>
              </a:solidFill>
            </a:endParaRPr>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Rectangle 1">
            <a:extLst>
              <a:ext uri="{FF2B5EF4-FFF2-40B4-BE49-F238E27FC236}">
                <a16:creationId xmlns:a16="http://schemas.microsoft.com/office/drawing/2014/main" id="{B85BE308-DD6C-4218-B425-36C23E993BF1}"/>
              </a:ext>
            </a:extLst>
          </p:cNvPr>
          <p:cNvSpPr/>
          <p:nvPr/>
        </p:nvSpPr>
        <p:spPr>
          <a:xfrm>
            <a:off x="1139687" y="1636809"/>
            <a:ext cx="9568070" cy="830997"/>
          </a:xfrm>
          <a:prstGeom prst="rect">
            <a:avLst/>
          </a:prstGeom>
        </p:spPr>
        <p:txBody>
          <a:bodyPr wrap="square">
            <a:spAutoFit/>
          </a:bodyPr>
          <a:lstStyle/>
          <a:p>
            <a:r>
              <a:rPr lang="id-ID" sz="2400" dirty="0">
                <a:solidFill>
                  <a:schemeClr val="bg1"/>
                </a:solidFill>
                <a:latin typeface="Montserrat"/>
              </a:rPr>
              <a:t>Dan hasilnya.... kedua perangkat telah tersambung dengan menggunakan metode koneksi "</a:t>
            </a:r>
            <a:r>
              <a:rPr lang="id-ID" sz="2400" dirty="0" err="1">
                <a:solidFill>
                  <a:schemeClr val="bg1"/>
                </a:solidFill>
                <a:latin typeface="Montserrat"/>
              </a:rPr>
              <a:t>WiFi</a:t>
            </a:r>
            <a:r>
              <a:rPr lang="id-ID" sz="2400" dirty="0">
                <a:solidFill>
                  <a:schemeClr val="bg1"/>
                </a:solidFill>
                <a:latin typeface="Montserrat"/>
              </a:rPr>
              <a:t> </a:t>
            </a:r>
            <a:r>
              <a:rPr lang="id-ID" sz="2400" dirty="0" err="1">
                <a:solidFill>
                  <a:schemeClr val="bg1"/>
                </a:solidFill>
                <a:latin typeface="Montserrat"/>
              </a:rPr>
              <a:t>Direct</a:t>
            </a:r>
            <a:r>
              <a:rPr lang="id-ID" sz="2400" dirty="0">
                <a:solidFill>
                  <a:schemeClr val="bg1"/>
                </a:solidFill>
                <a:latin typeface="Montserrat"/>
              </a:rPr>
              <a:t>"</a:t>
            </a:r>
            <a:endParaRPr lang="id-ID" sz="2400" dirty="0">
              <a:solidFill>
                <a:schemeClr val="bg1"/>
              </a:solidFill>
            </a:endParaRPr>
          </a:p>
        </p:txBody>
      </p:sp>
      <p:pic>
        <p:nvPicPr>
          <p:cNvPr id="5" name="Picture 4">
            <a:extLst>
              <a:ext uri="{FF2B5EF4-FFF2-40B4-BE49-F238E27FC236}">
                <a16:creationId xmlns:a16="http://schemas.microsoft.com/office/drawing/2014/main" id="{4878CBF4-8191-484C-865E-6505E1462206}"/>
              </a:ext>
            </a:extLst>
          </p:cNvPr>
          <p:cNvPicPr>
            <a:picLocks noChangeAspect="1"/>
          </p:cNvPicPr>
          <p:nvPr/>
        </p:nvPicPr>
        <p:blipFill>
          <a:blip r:embed="rId2"/>
          <a:stretch>
            <a:fillRect/>
          </a:stretch>
        </p:blipFill>
        <p:spPr>
          <a:xfrm>
            <a:off x="1732874" y="2467806"/>
            <a:ext cx="8715375" cy="3876675"/>
          </a:xfrm>
          <a:prstGeom prst="rect">
            <a:avLst/>
          </a:prstGeom>
        </p:spPr>
      </p:pic>
    </p:spTree>
    <p:extLst>
      <p:ext uri="{BB962C8B-B14F-4D97-AF65-F5344CB8AC3E}">
        <p14:creationId xmlns:p14="http://schemas.microsoft.com/office/powerpoint/2010/main" val="2430775793"/>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1">
            <a:extLst>
              <a:ext uri="{FF2B5EF4-FFF2-40B4-BE49-F238E27FC236}">
                <a16:creationId xmlns:a16="http://schemas.microsoft.com/office/drawing/2014/main" id="{569DE8DE-2F66-41B9-A3C8-C0E055DB5BBF}"/>
              </a:ext>
            </a:extLst>
          </p:cNvPr>
          <p:cNvSpPr txBox="1">
            <a:spLocks/>
          </p:cNvSpPr>
          <p:nvPr/>
        </p:nvSpPr>
        <p:spPr>
          <a:xfrm>
            <a:off x="963690" y="685163"/>
            <a:ext cx="8021283" cy="912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buNone/>
            </a:pPr>
            <a:r>
              <a:rPr lang="id-ID" sz="3200" dirty="0">
                <a:solidFill>
                  <a:schemeClr val="bg1"/>
                </a:solidFill>
              </a:rPr>
              <a:t>Mentransfer data menggunakan </a:t>
            </a:r>
            <a:r>
              <a:rPr lang="id-ID" sz="3200" dirty="0" err="1">
                <a:solidFill>
                  <a:schemeClr val="bg1"/>
                </a:solidFill>
              </a:rPr>
              <a:t>wifi</a:t>
            </a:r>
            <a:r>
              <a:rPr lang="id-ID" sz="3200" dirty="0">
                <a:solidFill>
                  <a:schemeClr val="bg1"/>
                </a:solidFill>
              </a:rPr>
              <a:t> </a:t>
            </a:r>
            <a:r>
              <a:rPr lang="id-ID" sz="3200" dirty="0" err="1">
                <a:solidFill>
                  <a:schemeClr val="bg1"/>
                </a:solidFill>
              </a:rPr>
              <a:t>direct</a:t>
            </a:r>
            <a:endParaRPr lang="id-ID" sz="3200" dirty="0">
              <a:solidFill>
                <a:schemeClr val="bg1"/>
              </a:solidFill>
            </a:endParaRPr>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3" name="Rectangle 2">
            <a:extLst>
              <a:ext uri="{FF2B5EF4-FFF2-40B4-BE49-F238E27FC236}">
                <a16:creationId xmlns:a16="http://schemas.microsoft.com/office/drawing/2014/main" id="{310F84B5-AD8B-4B23-8DD3-ABE94EE3DA84}"/>
              </a:ext>
            </a:extLst>
          </p:cNvPr>
          <p:cNvSpPr/>
          <p:nvPr/>
        </p:nvSpPr>
        <p:spPr>
          <a:xfrm>
            <a:off x="371062" y="1417216"/>
            <a:ext cx="11820938" cy="1323439"/>
          </a:xfrm>
          <a:prstGeom prst="rect">
            <a:avLst/>
          </a:prstGeom>
        </p:spPr>
        <p:txBody>
          <a:bodyPr wrap="square">
            <a:spAutoFit/>
          </a:bodyPr>
          <a:lstStyle/>
          <a:p>
            <a:r>
              <a:rPr lang="id-ID" sz="2000" dirty="0">
                <a:solidFill>
                  <a:schemeClr val="bg1"/>
                </a:solidFill>
                <a:latin typeface="Montserrat"/>
              </a:rPr>
              <a:t>kirim dokumen, </a:t>
            </a:r>
            <a:r>
              <a:rPr lang="id-ID" sz="2000" dirty="0" err="1">
                <a:solidFill>
                  <a:schemeClr val="bg1"/>
                </a:solidFill>
                <a:latin typeface="Montserrat"/>
              </a:rPr>
              <a:t>file</a:t>
            </a:r>
            <a:r>
              <a:rPr lang="id-ID" sz="2000" dirty="0">
                <a:solidFill>
                  <a:schemeClr val="bg1"/>
                </a:solidFill>
                <a:latin typeface="Montserrat"/>
              </a:rPr>
              <a:t> atau gambar yang di inginkan.</a:t>
            </a:r>
            <a:br>
              <a:rPr lang="id-ID" sz="2000" dirty="0">
                <a:solidFill>
                  <a:schemeClr val="bg1"/>
                </a:solidFill>
              </a:rPr>
            </a:br>
            <a:br>
              <a:rPr lang="id-ID" sz="2000" dirty="0">
                <a:solidFill>
                  <a:schemeClr val="bg1"/>
                </a:solidFill>
              </a:rPr>
            </a:br>
            <a:r>
              <a:rPr lang="id-ID" sz="2000" dirty="0" err="1">
                <a:solidFill>
                  <a:schemeClr val="bg1"/>
                </a:solidFill>
                <a:latin typeface="Montserrat"/>
              </a:rPr>
              <a:t>Dibawah</a:t>
            </a:r>
            <a:r>
              <a:rPr lang="id-ID" sz="2000" dirty="0">
                <a:solidFill>
                  <a:schemeClr val="bg1"/>
                </a:solidFill>
                <a:latin typeface="Montserrat"/>
              </a:rPr>
              <a:t> adalah contoh mengirim gambar dari </a:t>
            </a:r>
            <a:r>
              <a:rPr lang="id-ID" sz="2000" dirty="0" err="1">
                <a:solidFill>
                  <a:schemeClr val="bg1"/>
                </a:solidFill>
                <a:latin typeface="Montserrat"/>
              </a:rPr>
              <a:t>Galaxy</a:t>
            </a:r>
            <a:r>
              <a:rPr lang="id-ID" sz="2000" dirty="0">
                <a:solidFill>
                  <a:schemeClr val="bg1"/>
                </a:solidFill>
                <a:latin typeface="Montserrat"/>
              </a:rPr>
              <a:t> Tab 3V, caranya pilih gambar lalu tap </a:t>
            </a:r>
            <a:r>
              <a:rPr lang="id-ID" sz="2000" dirty="0" err="1">
                <a:solidFill>
                  <a:schemeClr val="bg1"/>
                </a:solidFill>
                <a:latin typeface="Montserrat"/>
              </a:rPr>
              <a:t>icon</a:t>
            </a:r>
            <a:r>
              <a:rPr lang="id-ID" sz="2000" dirty="0">
                <a:solidFill>
                  <a:schemeClr val="bg1"/>
                </a:solidFill>
                <a:latin typeface="Montserrat"/>
              </a:rPr>
              <a:t> "</a:t>
            </a:r>
            <a:r>
              <a:rPr lang="id-ID" sz="2000" b="1" dirty="0" err="1">
                <a:solidFill>
                  <a:schemeClr val="bg1"/>
                </a:solidFill>
                <a:latin typeface="Montserrat"/>
              </a:rPr>
              <a:t>share</a:t>
            </a:r>
            <a:r>
              <a:rPr lang="id-ID" sz="2000" dirty="0">
                <a:solidFill>
                  <a:schemeClr val="bg1"/>
                </a:solidFill>
                <a:latin typeface="Montserrat"/>
              </a:rPr>
              <a:t>" pilih "</a:t>
            </a:r>
            <a:r>
              <a:rPr lang="id-ID" sz="2000" b="1" dirty="0" err="1">
                <a:solidFill>
                  <a:schemeClr val="bg1"/>
                </a:solidFill>
                <a:latin typeface="Montserrat"/>
              </a:rPr>
              <a:t>Wi-Fi</a:t>
            </a:r>
            <a:r>
              <a:rPr lang="id-ID" sz="2000" b="1" dirty="0">
                <a:solidFill>
                  <a:schemeClr val="bg1"/>
                </a:solidFill>
                <a:latin typeface="Montserrat"/>
              </a:rPr>
              <a:t> </a:t>
            </a:r>
            <a:r>
              <a:rPr lang="id-ID" sz="2000" b="1" dirty="0" err="1">
                <a:solidFill>
                  <a:schemeClr val="bg1"/>
                </a:solidFill>
                <a:latin typeface="Montserrat"/>
              </a:rPr>
              <a:t>Direct</a:t>
            </a:r>
            <a:r>
              <a:rPr lang="id-ID" sz="2000" dirty="0">
                <a:solidFill>
                  <a:schemeClr val="bg1"/>
                </a:solidFill>
                <a:latin typeface="Montserrat"/>
              </a:rPr>
              <a:t>". Lanjutkan centang pada perangkat yang tersambung dan akhiri "</a:t>
            </a:r>
            <a:r>
              <a:rPr lang="id-ID" sz="2000" b="1" dirty="0">
                <a:solidFill>
                  <a:schemeClr val="bg1"/>
                </a:solidFill>
                <a:latin typeface="Montserrat"/>
              </a:rPr>
              <a:t>Selesai</a:t>
            </a:r>
            <a:r>
              <a:rPr lang="id-ID" sz="2000" dirty="0">
                <a:solidFill>
                  <a:schemeClr val="bg1"/>
                </a:solidFill>
                <a:latin typeface="Montserrat"/>
              </a:rPr>
              <a:t>"</a:t>
            </a:r>
            <a:endParaRPr lang="id-ID" sz="2000" dirty="0">
              <a:solidFill>
                <a:schemeClr val="bg1"/>
              </a:solidFill>
            </a:endParaRPr>
          </a:p>
        </p:txBody>
      </p:sp>
      <p:sp>
        <p:nvSpPr>
          <p:cNvPr id="4" name="Rectangle 3">
            <a:extLst>
              <a:ext uri="{FF2B5EF4-FFF2-40B4-BE49-F238E27FC236}">
                <a16:creationId xmlns:a16="http://schemas.microsoft.com/office/drawing/2014/main" id="{D66CC79B-D8CE-4219-9A15-FEC32AE66E3D}"/>
              </a:ext>
            </a:extLst>
          </p:cNvPr>
          <p:cNvSpPr/>
          <p:nvPr/>
        </p:nvSpPr>
        <p:spPr>
          <a:xfrm>
            <a:off x="371062" y="2787543"/>
            <a:ext cx="8772938" cy="1015663"/>
          </a:xfrm>
          <a:prstGeom prst="rect">
            <a:avLst/>
          </a:prstGeom>
        </p:spPr>
        <p:txBody>
          <a:bodyPr wrap="square">
            <a:spAutoFit/>
          </a:bodyPr>
          <a:lstStyle/>
          <a:p>
            <a:r>
              <a:rPr lang="id-ID" sz="2000" dirty="0">
                <a:solidFill>
                  <a:schemeClr val="bg1"/>
                </a:solidFill>
                <a:latin typeface="Montserrat"/>
              </a:rPr>
              <a:t>Tanpa persetujuan perangkat penerima, gambar secara otomatis terkirim pada perangkat yang dituju. </a:t>
            </a:r>
            <a:r>
              <a:rPr lang="id-ID" sz="2000" dirty="0" err="1">
                <a:solidFill>
                  <a:schemeClr val="bg1"/>
                </a:solidFill>
                <a:latin typeface="Montserrat"/>
              </a:rPr>
              <a:t>Silahkan</a:t>
            </a:r>
            <a:r>
              <a:rPr lang="id-ID" sz="2000" dirty="0">
                <a:solidFill>
                  <a:schemeClr val="bg1"/>
                </a:solidFill>
                <a:latin typeface="Montserrat"/>
              </a:rPr>
              <a:t> klik "</a:t>
            </a:r>
            <a:r>
              <a:rPr lang="id-ID" sz="2000" b="1" dirty="0">
                <a:solidFill>
                  <a:schemeClr val="bg1"/>
                </a:solidFill>
                <a:latin typeface="Montserrat"/>
              </a:rPr>
              <a:t>Open</a:t>
            </a:r>
            <a:r>
              <a:rPr lang="id-ID" sz="2000" dirty="0">
                <a:solidFill>
                  <a:schemeClr val="bg1"/>
                </a:solidFill>
                <a:latin typeface="Montserrat"/>
              </a:rPr>
              <a:t>" untuk membuka gambar yang </a:t>
            </a:r>
            <a:r>
              <a:rPr lang="id-ID" sz="2000" dirty="0" err="1">
                <a:solidFill>
                  <a:schemeClr val="bg1"/>
                </a:solidFill>
                <a:latin typeface="Montserrat"/>
              </a:rPr>
              <a:t>dikirm</a:t>
            </a:r>
            <a:r>
              <a:rPr lang="id-ID" sz="2000" dirty="0">
                <a:solidFill>
                  <a:schemeClr val="bg1"/>
                </a:solidFill>
                <a:latin typeface="Montserrat"/>
              </a:rPr>
              <a:t>.</a:t>
            </a:r>
            <a:br>
              <a:rPr lang="id-ID" sz="2000" dirty="0">
                <a:solidFill>
                  <a:schemeClr val="bg1"/>
                </a:solidFill>
              </a:rPr>
            </a:br>
            <a:endParaRPr lang="id-ID" sz="2000" dirty="0">
              <a:solidFill>
                <a:schemeClr val="bg1"/>
              </a:solidFill>
            </a:endParaRPr>
          </a:p>
        </p:txBody>
      </p:sp>
      <p:pic>
        <p:nvPicPr>
          <p:cNvPr id="8" name="Picture 7">
            <a:extLst>
              <a:ext uri="{FF2B5EF4-FFF2-40B4-BE49-F238E27FC236}">
                <a16:creationId xmlns:a16="http://schemas.microsoft.com/office/drawing/2014/main" id="{C691FAA1-1398-432A-8D93-69A3A76200BF}"/>
              </a:ext>
            </a:extLst>
          </p:cNvPr>
          <p:cNvPicPr>
            <a:picLocks noChangeAspect="1"/>
          </p:cNvPicPr>
          <p:nvPr/>
        </p:nvPicPr>
        <p:blipFill>
          <a:blip r:embed="rId2"/>
          <a:stretch>
            <a:fillRect/>
          </a:stretch>
        </p:blipFill>
        <p:spPr>
          <a:xfrm>
            <a:off x="3158627" y="3522021"/>
            <a:ext cx="5985373" cy="3303615"/>
          </a:xfrm>
          <a:prstGeom prst="rect">
            <a:avLst/>
          </a:prstGeom>
        </p:spPr>
      </p:pic>
    </p:spTree>
    <p:extLst>
      <p:ext uri="{BB962C8B-B14F-4D97-AF65-F5344CB8AC3E}">
        <p14:creationId xmlns:p14="http://schemas.microsoft.com/office/powerpoint/2010/main" val="344089377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1">
            <a:extLst>
              <a:ext uri="{FF2B5EF4-FFF2-40B4-BE49-F238E27FC236}">
                <a16:creationId xmlns:a16="http://schemas.microsoft.com/office/drawing/2014/main" id="{569DE8DE-2F66-41B9-A3C8-C0E055DB5BBF}"/>
              </a:ext>
            </a:extLst>
          </p:cNvPr>
          <p:cNvSpPr txBox="1">
            <a:spLocks/>
          </p:cNvSpPr>
          <p:nvPr/>
        </p:nvSpPr>
        <p:spPr>
          <a:xfrm>
            <a:off x="711900" y="429234"/>
            <a:ext cx="3728125" cy="912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b="1" dirty="0">
                <a:solidFill>
                  <a:srgbClr val="84B450"/>
                </a:solidFill>
                <a:latin typeface="Roboto Medium" panose="02000000000000000000" pitchFamily="2" charset="0"/>
                <a:ea typeface="Roboto Medium" panose="02000000000000000000" pitchFamily="2" charset="0"/>
              </a:rPr>
              <a:t>NFC</a:t>
            </a:r>
            <a:r>
              <a:rPr lang="en-US" b="1" dirty="0">
                <a:solidFill>
                  <a:srgbClr val="77CC71"/>
                </a:solidFill>
                <a:latin typeface="Roboto Medium" panose="02000000000000000000" pitchFamily="2" charset="0"/>
                <a:ea typeface="Roboto Medium" panose="02000000000000000000" pitchFamily="2" charset="0"/>
              </a:rPr>
              <a:t> </a:t>
            </a:r>
          </a:p>
          <a:p>
            <a:pPr marL="0" indent="0">
              <a:buNone/>
            </a:pPr>
            <a:r>
              <a:rPr lang="id-ID" b="1" dirty="0">
                <a:solidFill>
                  <a:schemeClr val="bg1"/>
                </a:solidFill>
                <a:latin typeface="Roboto Medium" panose="02000000000000000000" pitchFamily="2" charset="0"/>
                <a:ea typeface="Roboto Medium" panose="02000000000000000000" pitchFamily="2" charset="0"/>
              </a:rPr>
              <a:t>Memindai </a:t>
            </a:r>
            <a:r>
              <a:rPr lang="id-ID" b="1" dirty="0" err="1">
                <a:solidFill>
                  <a:schemeClr val="bg1"/>
                </a:solidFill>
                <a:latin typeface="Roboto Medium" panose="02000000000000000000" pitchFamily="2" charset="0"/>
                <a:ea typeface="Roboto Medium" panose="02000000000000000000" pitchFamily="2" charset="0"/>
              </a:rPr>
              <a:t>Tag</a:t>
            </a:r>
            <a:r>
              <a:rPr lang="id-ID" b="1" dirty="0">
                <a:solidFill>
                  <a:schemeClr val="bg1"/>
                </a:solidFill>
                <a:latin typeface="Roboto Medium" panose="02000000000000000000" pitchFamily="2" charset="0"/>
                <a:ea typeface="Roboto Medium" panose="02000000000000000000" pitchFamily="2" charset="0"/>
              </a:rPr>
              <a:t> NFC</a:t>
            </a:r>
            <a:endParaRPr lang="en-US" b="1" dirty="0">
              <a:solidFill>
                <a:schemeClr val="bg1"/>
              </a:solidFill>
              <a:latin typeface="Roboto Medium" panose="02000000000000000000" pitchFamily="2" charset="0"/>
              <a:ea typeface="Roboto Medium" panose="02000000000000000000" pitchFamily="2" charset="0"/>
            </a:endParaRPr>
          </a:p>
          <a:p>
            <a:endParaRPr lang="en-US" dirty="0"/>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581C4F07-E2C8-4A54-BE9C-D0917A701A66}"/>
              </a:ext>
            </a:extLst>
          </p:cNvPr>
          <p:cNvSpPr/>
          <p:nvPr/>
        </p:nvSpPr>
        <p:spPr>
          <a:xfrm>
            <a:off x="535032" y="2100844"/>
            <a:ext cx="11111059" cy="923330"/>
          </a:xfrm>
          <a:prstGeom prst="rect">
            <a:avLst/>
          </a:prstGeom>
        </p:spPr>
        <p:txBody>
          <a:bodyPr wrap="square">
            <a:spAutoFit/>
          </a:bodyPr>
          <a:lstStyle/>
          <a:p>
            <a:r>
              <a:rPr lang="id-ID" dirty="0">
                <a:solidFill>
                  <a:schemeClr val="bg1"/>
                </a:solidFill>
                <a:latin typeface="Roboto" panose="02000000000000000000"/>
              </a:rPr>
              <a:t>NFC adalah singkatan untuk </a:t>
            </a:r>
            <a:r>
              <a:rPr lang="id-ID" i="1" dirty="0" err="1">
                <a:solidFill>
                  <a:schemeClr val="bg1"/>
                </a:solidFill>
                <a:latin typeface="Roboto" panose="02000000000000000000"/>
              </a:rPr>
              <a:t>Near</a:t>
            </a:r>
            <a:r>
              <a:rPr lang="id-ID" i="1" dirty="0">
                <a:solidFill>
                  <a:schemeClr val="bg1"/>
                </a:solidFill>
                <a:latin typeface="Roboto" panose="02000000000000000000"/>
              </a:rPr>
              <a:t> </a:t>
            </a:r>
            <a:r>
              <a:rPr lang="id-ID" i="1" dirty="0" err="1">
                <a:solidFill>
                  <a:schemeClr val="bg1"/>
                </a:solidFill>
                <a:latin typeface="Roboto" panose="02000000000000000000"/>
              </a:rPr>
              <a:t>Field</a:t>
            </a:r>
            <a:r>
              <a:rPr lang="id-ID" i="1" dirty="0">
                <a:solidFill>
                  <a:schemeClr val="bg1"/>
                </a:solidFill>
                <a:latin typeface="Roboto" panose="02000000000000000000"/>
              </a:rPr>
              <a:t> </a:t>
            </a:r>
            <a:r>
              <a:rPr lang="id-ID" i="1" dirty="0" err="1">
                <a:solidFill>
                  <a:schemeClr val="bg1"/>
                </a:solidFill>
                <a:latin typeface="Roboto" panose="02000000000000000000"/>
              </a:rPr>
              <a:t>Communication</a:t>
            </a:r>
            <a:r>
              <a:rPr lang="id-ID" dirty="0">
                <a:solidFill>
                  <a:schemeClr val="bg1"/>
                </a:solidFill>
                <a:latin typeface="Roboto" panose="02000000000000000000"/>
              </a:rPr>
              <a:t>. Ini adalah standar internasional untuk pertukaran data tanpa kontak. Berbeda dengan berbagai macam teknologi lainnya, seperti LAN nirkabel dan </a:t>
            </a:r>
            <a:r>
              <a:rPr lang="id-ID" dirty="0" err="1">
                <a:solidFill>
                  <a:schemeClr val="bg1"/>
                </a:solidFill>
                <a:latin typeface="Roboto" panose="02000000000000000000"/>
              </a:rPr>
              <a:t>Bluetooth</a:t>
            </a:r>
            <a:r>
              <a:rPr lang="id-ID" dirty="0">
                <a:solidFill>
                  <a:schemeClr val="bg1"/>
                </a:solidFill>
                <a:latin typeface="Roboto" panose="02000000000000000000"/>
              </a:rPr>
              <a:t>, jarak maksimum kedua perangkat adalah 10cm. </a:t>
            </a:r>
            <a:endParaRPr lang="id-ID" dirty="0">
              <a:solidFill>
                <a:schemeClr val="bg1"/>
              </a:solidFill>
            </a:endParaRPr>
          </a:p>
        </p:txBody>
      </p:sp>
      <p:sp>
        <p:nvSpPr>
          <p:cNvPr id="14" name="Rectangle 13">
            <a:extLst>
              <a:ext uri="{FF2B5EF4-FFF2-40B4-BE49-F238E27FC236}">
                <a16:creationId xmlns:a16="http://schemas.microsoft.com/office/drawing/2014/main" id="{5FB4F823-DEB3-48D7-A5A2-D917A5D55883}"/>
              </a:ext>
            </a:extLst>
          </p:cNvPr>
          <p:cNvSpPr/>
          <p:nvPr/>
        </p:nvSpPr>
        <p:spPr>
          <a:xfrm>
            <a:off x="535033" y="3429000"/>
            <a:ext cx="11111058" cy="1200329"/>
          </a:xfrm>
          <a:prstGeom prst="rect">
            <a:avLst/>
          </a:prstGeom>
        </p:spPr>
        <p:txBody>
          <a:bodyPr wrap="square">
            <a:spAutoFit/>
          </a:bodyPr>
          <a:lstStyle/>
          <a:p>
            <a:r>
              <a:rPr lang="id-ID" dirty="0">
                <a:solidFill>
                  <a:schemeClr val="bg1"/>
                </a:solidFill>
                <a:latin typeface="Roboto" panose="02000000000000000000"/>
              </a:rPr>
              <a:t>Ada berbagai kemungkinan untuk penggunaan NFC dengan perangkat </a:t>
            </a:r>
            <a:r>
              <a:rPr lang="id-ID" dirty="0" err="1">
                <a:solidFill>
                  <a:schemeClr val="bg1"/>
                </a:solidFill>
                <a:latin typeface="Roboto" panose="02000000000000000000"/>
              </a:rPr>
              <a:t>mobile</a:t>
            </a:r>
            <a:r>
              <a:rPr lang="id-ID" dirty="0">
                <a:solidFill>
                  <a:schemeClr val="bg1"/>
                </a:solidFill>
                <a:latin typeface="Roboto" panose="02000000000000000000"/>
              </a:rPr>
              <a:t>; misalnya, tiket tanpa kertas, kontrol akses, pembayaran tanpa uang tunai, dan kunci mobil. Dengan bantuan </a:t>
            </a:r>
            <a:r>
              <a:rPr lang="id-ID" dirty="0" err="1">
                <a:solidFill>
                  <a:schemeClr val="bg1"/>
                </a:solidFill>
                <a:latin typeface="Roboto" panose="02000000000000000000"/>
              </a:rPr>
              <a:t>tag</a:t>
            </a:r>
            <a:r>
              <a:rPr lang="id-ID" dirty="0">
                <a:solidFill>
                  <a:schemeClr val="bg1"/>
                </a:solidFill>
                <a:latin typeface="Roboto" panose="02000000000000000000"/>
              </a:rPr>
              <a:t> NFC Anda dapat mengontrol ponsel Anda dan mengubah pengaturan. Data dapat ditukarkan hanya dengan memegang kedua perangkat di samping satu sama lain.</a:t>
            </a:r>
            <a:endParaRPr lang="id-ID" dirty="0">
              <a:solidFill>
                <a:schemeClr val="bg1"/>
              </a:solidFill>
            </a:endParaRPr>
          </a:p>
        </p:txBody>
      </p:sp>
    </p:spTree>
    <p:extLst>
      <p:ext uri="{BB962C8B-B14F-4D97-AF65-F5344CB8AC3E}">
        <p14:creationId xmlns:p14="http://schemas.microsoft.com/office/powerpoint/2010/main" val="131586611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Rectangle 1">
            <a:extLst>
              <a:ext uri="{FF2B5EF4-FFF2-40B4-BE49-F238E27FC236}">
                <a16:creationId xmlns:a16="http://schemas.microsoft.com/office/drawing/2014/main" id="{59FFBE93-F3F5-4B13-BD85-EBACFDF157C1}"/>
              </a:ext>
            </a:extLst>
          </p:cNvPr>
          <p:cNvSpPr/>
          <p:nvPr/>
        </p:nvSpPr>
        <p:spPr>
          <a:xfrm>
            <a:off x="642576" y="1547509"/>
            <a:ext cx="5600636" cy="369332"/>
          </a:xfrm>
          <a:prstGeom prst="rect">
            <a:avLst/>
          </a:prstGeom>
        </p:spPr>
        <p:txBody>
          <a:bodyPr wrap="none">
            <a:spAutoFit/>
          </a:bodyPr>
          <a:lstStyle/>
          <a:p>
            <a:r>
              <a:rPr lang="id-ID" b="1" dirty="0">
                <a:solidFill>
                  <a:schemeClr val="bg1"/>
                </a:solidFill>
                <a:latin typeface="Roboto" panose="02000000000000000000"/>
              </a:rPr>
              <a:t>Menambahkan Dukungan NFC di sebuah Aplikasi</a:t>
            </a:r>
            <a:endParaRPr lang="id-ID" b="1" i="0" dirty="0">
              <a:solidFill>
                <a:schemeClr val="bg1"/>
              </a:solidFill>
              <a:effectLst/>
              <a:latin typeface="Roboto" panose="02000000000000000000"/>
            </a:endParaRPr>
          </a:p>
        </p:txBody>
      </p:sp>
      <p:sp>
        <p:nvSpPr>
          <p:cNvPr id="3" name="Rectangle 2">
            <a:extLst>
              <a:ext uri="{FF2B5EF4-FFF2-40B4-BE49-F238E27FC236}">
                <a16:creationId xmlns:a16="http://schemas.microsoft.com/office/drawing/2014/main" id="{99083DC1-33E2-4E76-817C-FE5999326CA4}"/>
              </a:ext>
            </a:extLst>
          </p:cNvPr>
          <p:cNvSpPr/>
          <p:nvPr/>
        </p:nvSpPr>
        <p:spPr>
          <a:xfrm>
            <a:off x="642576" y="2094022"/>
            <a:ext cx="11197490" cy="369332"/>
          </a:xfrm>
          <a:prstGeom prst="rect">
            <a:avLst/>
          </a:prstGeom>
        </p:spPr>
        <p:txBody>
          <a:bodyPr wrap="square">
            <a:spAutoFit/>
          </a:bodyPr>
          <a:lstStyle/>
          <a:p>
            <a:r>
              <a:rPr lang="id-ID" dirty="0">
                <a:solidFill>
                  <a:schemeClr val="bg1"/>
                </a:solidFill>
                <a:latin typeface="Roboto" panose="02000000000000000000"/>
              </a:rPr>
              <a:t>Penting untuk memilih versi SDK minimum level 10, karena NFC hanya didukung setelah Android 2.3.3. </a:t>
            </a:r>
            <a:endParaRPr lang="id-ID" dirty="0">
              <a:solidFill>
                <a:schemeClr val="bg1"/>
              </a:solidFill>
            </a:endParaRPr>
          </a:p>
        </p:txBody>
      </p:sp>
      <p:pic>
        <p:nvPicPr>
          <p:cNvPr id="4" name="Picture 3">
            <a:extLst>
              <a:ext uri="{FF2B5EF4-FFF2-40B4-BE49-F238E27FC236}">
                <a16:creationId xmlns:a16="http://schemas.microsoft.com/office/drawing/2014/main" id="{55C9CA5D-E805-4907-A98B-181CA180203F}"/>
              </a:ext>
            </a:extLst>
          </p:cNvPr>
          <p:cNvPicPr>
            <a:picLocks noChangeAspect="1"/>
          </p:cNvPicPr>
          <p:nvPr/>
        </p:nvPicPr>
        <p:blipFill>
          <a:blip r:embed="rId2"/>
          <a:stretch>
            <a:fillRect/>
          </a:stretch>
        </p:blipFill>
        <p:spPr>
          <a:xfrm>
            <a:off x="2254405" y="2463354"/>
            <a:ext cx="5343525" cy="819150"/>
          </a:xfrm>
          <a:prstGeom prst="rect">
            <a:avLst/>
          </a:prstGeom>
        </p:spPr>
      </p:pic>
      <p:sp>
        <p:nvSpPr>
          <p:cNvPr id="5" name="Rectangle 4">
            <a:extLst>
              <a:ext uri="{FF2B5EF4-FFF2-40B4-BE49-F238E27FC236}">
                <a16:creationId xmlns:a16="http://schemas.microsoft.com/office/drawing/2014/main" id="{380EC774-5763-4EDE-BE0E-2166539F1C3A}"/>
              </a:ext>
            </a:extLst>
          </p:cNvPr>
          <p:cNvSpPr/>
          <p:nvPr/>
        </p:nvSpPr>
        <p:spPr>
          <a:xfrm>
            <a:off x="642576" y="3575497"/>
            <a:ext cx="11037234" cy="1200329"/>
          </a:xfrm>
          <a:prstGeom prst="rect">
            <a:avLst/>
          </a:prstGeom>
        </p:spPr>
        <p:txBody>
          <a:bodyPr wrap="square">
            <a:spAutoFit/>
          </a:bodyPr>
          <a:lstStyle/>
          <a:p>
            <a:r>
              <a:rPr lang="id-ID" dirty="0">
                <a:solidFill>
                  <a:schemeClr val="bg1"/>
                </a:solidFill>
                <a:latin typeface="Roboto" panose="02000000000000000000"/>
              </a:rPr>
              <a:t>Untuk mendapatkan akses ke perangkat keras NFC, Anda harus meminta izin dalam </a:t>
            </a:r>
            <a:r>
              <a:rPr lang="id-ID" dirty="0" err="1">
                <a:solidFill>
                  <a:schemeClr val="bg1"/>
                </a:solidFill>
                <a:latin typeface="Roboto" panose="02000000000000000000"/>
              </a:rPr>
              <a:t>manifest</a:t>
            </a:r>
            <a:r>
              <a:rPr lang="id-ID" dirty="0">
                <a:solidFill>
                  <a:schemeClr val="bg1"/>
                </a:solidFill>
                <a:latin typeface="Roboto" panose="02000000000000000000"/>
              </a:rPr>
              <a:t>. Jika aplikasi tidak berfungsi tanpa NFC, Anda dapat menetapkan ketentuan dengan </a:t>
            </a:r>
            <a:r>
              <a:rPr lang="id-ID" dirty="0" err="1">
                <a:solidFill>
                  <a:schemeClr val="bg1"/>
                </a:solidFill>
                <a:latin typeface="Roboto" panose="02000000000000000000"/>
              </a:rPr>
              <a:t>tag</a:t>
            </a:r>
            <a:r>
              <a:rPr lang="id-ID" dirty="0">
                <a:solidFill>
                  <a:schemeClr val="bg1"/>
                </a:solidFill>
                <a:latin typeface="Roboto" panose="02000000000000000000"/>
              </a:rPr>
              <a:t> </a:t>
            </a:r>
            <a:r>
              <a:rPr lang="id-ID" dirty="0" err="1">
                <a:solidFill>
                  <a:schemeClr val="bg1"/>
                </a:solidFill>
                <a:latin typeface="Roboto" panose="02000000000000000000"/>
              </a:rPr>
              <a:t>uses-feature</a:t>
            </a:r>
            <a:r>
              <a:rPr lang="id-ID" dirty="0">
                <a:solidFill>
                  <a:schemeClr val="bg1"/>
                </a:solidFill>
                <a:latin typeface="Roboto" panose="02000000000000000000"/>
              </a:rPr>
              <a:t>. Jika NFC diperlukan, aplikasi tidak dapat dipasang di perangkat tanpanya dan Google </a:t>
            </a:r>
            <a:r>
              <a:rPr lang="id-ID" dirty="0" err="1">
                <a:solidFill>
                  <a:schemeClr val="bg1"/>
                </a:solidFill>
                <a:latin typeface="Roboto" panose="02000000000000000000"/>
              </a:rPr>
              <a:t>Play</a:t>
            </a:r>
            <a:r>
              <a:rPr lang="id-ID" dirty="0">
                <a:solidFill>
                  <a:schemeClr val="bg1"/>
                </a:solidFill>
                <a:latin typeface="Roboto" panose="02000000000000000000"/>
              </a:rPr>
              <a:t> hanya akan menampilkan aplikasi Anda kepada pengguna yang memiliki perangkat NFC.</a:t>
            </a:r>
            <a:endParaRPr lang="id-ID" dirty="0">
              <a:solidFill>
                <a:schemeClr val="bg1"/>
              </a:solidFill>
            </a:endParaRPr>
          </a:p>
        </p:txBody>
      </p:sp>
      <p:pic>
        <p:nvPicPr>
          <p:cNvPr id="8" name="Picture 7">
            <a:extLst>
              <a:ext uri="{FF2B5EF4-FFF2-40B4-BE49-F238E27FC236}">
                <a16:creationId xmlns:a16="http://schemas.microsoft.com/office/drawing/2014/main" id="{95BF2E72-C6A2-4FE3-8A4C-764BE119EE43}"/>
              </a:ext>
            </a:extLst>
          </p:cNvPr>
          <p:cNvPicPr>
            <a:picLocks noChangeAspect="1"/>
          </p:cNvPicPr>
          <p:nvPr/>
        </p:nvPicPr>
        <p:blipFill>
          <a:blip r:embed="rId3"/>
          <a:stretch>
            <a:fillRect/>
          </a:stretch>
        </p:blipFill>
        <p:spPr>
          <a:xfrm>
            <a:off x="2254405" y="4859072"/>
            <a:ext cx="6581775" cy="1104900"/>
          </a:xfrm>
          <a:prstGeom prst="rect">
            <a:avLst/>
          </a:prstGeom>
        </p:spPr>
      </p:pic>
      <p:sp>
        <p:nvSpPr>
          <p:cNvPr id="15" name="Text Placeholder 1">
            <a:extLst>
              <a:ext uri="{FF2B5EF4-FFF2-40B4-BE49-F238E27FC236}">
                <a16:creationId xmlns:a16="http://schemas.microsoft.com/office/drawing/2014/main" id="{4FCC23FF-73C4-4BB5-BF26-4FF2F26B8CF7}"/>
              </a:ext>
            </a:extLst>
          </p:cNvPr>
          <p:cNvSpPr txBox="1">
            <a:spLocks/>
          </p:cNvSpPr>
          <p:nvPr/>
        </p:nvSpPr>
        <p:spPr>
          <a:xfrm>
            <a:off x="711900" y="429234"/>
            <a:ext cx="3728125" cy="912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b="1" dirty="0">
                <a:solidFill>
                  <a:srgbClr val="84B450"/>
                </a:solidFill>
                <a:latin typeface="Roboto Medium" panose="02000000000000000000" pitchFamily="2" charset="0"/>
                <a:ea typeface="Roboto Medium" panose="02000000000000000000" pitchFamily="2" charset="0"/>
              </a:rPr>
              <a:t>NFC</a:t>
            </a:r>
            <a:r>
              <a:rPr lang="en-US" b="1" dirty="0">
                <a:solidFill>
                  <a:srgbClr val="77CC71"/>
                </a:solidFill>
                <a:latin typeface="Roboto Medium" panose="02000000000000000000" pitchFamily="2" charset="0"/>
                <a:ea typeface="Roboto Medium" panose="02000000000000000000" pitchFamily="2" charset="0"/>
              </a:rPr>
              <a:t> </a:t>
            </a:r>
          </a:p>
          <a:p>
            <a:pPr marL="0" indent="0">
              <a:buNone/>
            </a:pPr>
            <a:r>
              <a:rPr lang="id-ID" b="1" dirty="0">
                <a:solidFill>
                  <a:schemeClr val="bg1"/>
                </a:solidFill>
                <a:latin typeface="Roboto Medium" panose="02000000000000000000" pitchFamily="2" charset="0"/>
                <a:ea typeface="Roboto Medium" panose="02000000000000000000" pitchFamily="2" charset="0"/>
              </a:rPr>
              <a:t>Memindai </a:t>
            </a:r>
            <a:r>
              <a:rPr lang="id-ID" b="1" dirty="0" err="1">
                <a:solidFill>
                  <a:schemeClr val="bg1"/>
                </a:solidFill>
                <a:latin typeface="Roboto Medium" panose="02000000000000000000" pitchFamily="2" charset="0"/>
                <a:ea typeface="Roboto Medium" panose="02000000000000000000" pitchFamily="2" charset="0"/>
              </a:rPr>
              <a:t>Tag</a:t>
            </a:r>
            <a:r>
              <a:rPr lang="id-ID" b="1" dirty="0">
                <a:solidFill>
                  <a:schemeClr val="bg1"/>
                </a:solidFill>
                <a:latin typeface="Roboto Medium" panose="02000000000000000000" pitchFamily="2" charset="0"/>
                <a:ea typeface="Roboto Medium" panose="02000000000000000000" pitchFamily="2" charset="0"/>
              </a:rPr>
              <a:t> NFC</a:t>
            </a:r>
            <a:endParaRPr lang="en-US" b="1" dirty="0">
              <a:solidFill>
                <a:schemeClr val="bg1"/>
              </a:solidFill>
              <a:latin typeface="Roboto Medium" panose="02000000000000000000" pitchFamily="2" charset="0"/>
              <a:ea typeface="Roboto Medium" panose="02000000000000000000" pitchFamily="2" charset="0"/>
            </a:endParaRPr>
          </a:p>
          <a:p>
            <a:endParaRPr lang="en-US" dirty="0"/>
          </a:p>
        </p:txBody>
      </p:sp>
      <p:sp>
        <p:nvSpPr>
          <p:cNvPr id="6" name="Rectangle 5">
            <a:extLst>
              <a:ext uri="{FF2B5EF4-FFF2-40B4-BE49-F238E27FC236}">
                <a16:creationId xmlns:a16="http://schemas.microsoft.com/office/drawing/2014/main" id="{D49A6165-1E62-4FDD-A8AA-62142CAEA526}"/>
              </a:ext>
            </a:extLst>
          </p:cNvPr>
          <p:cNvSpPr/>
          <p:nvPr/>
        </p:nvSpPr>
        <p:spPr>
          <a:xfrm>
            <a:off x="642576" y="5963972"/>
            <a:ext cx="11348319" cy="646331"/>
          </a:xfrm>
          <a:prstGeom prst="rect">
            <a:avLst/>
          </a:prstGeom>
        </p:spPr>
        <p:txBody>
          <a:bodyPr wrap="square">
            <a:spAutoFit/>
          </a:bodyPr>
          <a:lstStyle/>
          <a:p>
            <a:r>
              <a:rPr lang="id-ID" dirty="0" err="1">
                <a:solidFill>
                  <a:schemeClr val="bg1"/>
                </a:solidFill>
                <a:latin typeface="Roboto" panose="02000000000000000000"/>
              </a:rPr>
              <a:t>MainActivity</a:t>
            </a:r>
            <a:r>
              <a:rPr lang="id-ID" dirty="0">
                <a:solidFill>
                  <a:schemeClr val="bg1"/>
                </a:solidFill>
                <a:latin typeface="Roboto" panose="02000000000000000000"/>
              </a:rPr>
              <a:t> seharusnya hanya terdiri dari metode </a:t>
            </a:r>
            <a:r>
              <a:rPr lang="id-ID" dirty="0" err="1">
                <a:solidFill>
                  <a:schemeClr val="bg1"/>
                </a:solidFill>
                <a:latin typeface="Roboto" panose="02000000000000000000"/>
              </a:rPr>
              <a:t>onCreate</a:t>
            </a:r>
            <a:r>
              <a:rPr lang="id-ID" dirty="0">
                <a:solidFill>
                  <a:schemeClr val="bg1"/>
                </a:solidFill>
                <a:latin typeface="Roboto" panose="02000000000000000000"/>
              </a:rPr>
              <a:t>(). Anda dapat berinteraksi dengan perangkat keras melalui kelas </a:t>
            </a:r>
            <a:r>
              <a:rPr lang="id-ID" dirty="0" err="1">
                <a:solidFill>
                  <a:schemeClr val="bg1"/>
                </a:solidFill>
                <a:latin typeface="Roboto" panose="02000000000000000000"/>
              </a:rPr>
              <a:t>NfcAdapter</a:t>
            </a:r>
            <a:r>
              <a:rPr lang="id-ID" dirty="0">
                <a:solidFill>
                  <a:schemeClr val="bg1"/>
                </a:solidFill>
                <a:latin typeface="Roboto" panose="02000000000000000000"/>
              </a:rPr>
              <a:t>. Penting untuk mengetahui apakah </a:t>
            </a:r>
            <a:r>
              <a:rPr lang="id-ID" dirty="0" err="1">
                <a:solidFill>
                  <a:schemeClr val="bg1"/>
                </a:solidFill>
                <a:latin typeface="Roboto" panose="02000000000000000000"/>
              </a:rPr>
              <a:t>NfcAdapter</a:t>
            </a:r>
            <a:r>
              <a:rPr lang="id-ID" dirty="0">
                <a:solidFill>
                  <a:schemeClr val="bg1"/>
                </a:solidFill>
                <a:latin typeface="Roboto" panose="02000000000000000000"/>
              </a:rPr>
              <a:t> adalah </a:t>
            </a:r>
            <a:r>
              <a:rPr lang="id-ID" dirty="0" err="1">
                <a:solidFill>
                  <a:schemeClr val="bg1"/>
                </a:solidFill>
                <a:latin typeface="Roboto" panose="02000000000000000000"/>
              </a:rPr>
              <a:t>null</a:t>
            </a:r>
            <a:r>
              <a:rPr lang="id-ID" dirty="0">
                <a:solidFill>
                  <a:schemeClr val="bg1"/>
                </a:solidFill>
                <a:latin typeface="Roboto" panose="02000000000000000000"/>
              </a:rPr>
              <a:t>.</a:t>
            </a:r>
            <a:endParaRPr lang="id-ID" dirty="0">
              <a:solidFill>
                <a:schemeClr val="bg1"/>
              </a:solidFill>
            </a:endParaRPr>
          </a:p>
        </p:txBody>
      </p:sp>
    </p:spTree>
    <p:extLst>
      <p:ext uri="{BB962C8B-B14F-4D97-AF65-F5344CB8AC3E}">
        <p14:creationId xmlns:p14="http://schemas.microsoft.com/office/powerpoint/2010/main" val="4077853489"/>
      </p:ext>
    </p:extLst>
  </p:cSld>
  <p:clrMapOvr>
    <a:masterClrMapping/>
  </p:clrMapOvr>
  <p:transition spd="slow">
    <p:push dir="u"/>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2" name="Rectangle 1">
            <a:extLst>
              <a:ext uri="{FF2B5EF4-FFF2-40B4-BE49-F238E27FC236}">
                <a16:creationId xmlns:a16="http://schemas.microsoft.com/office/drawing/2014/main" id="{59FFBE93-F3F5-4B13-BD85-EBACFDF157C1}"/>
              </a:ext>
            </a:extLst>
          </p:cNvPr>
          <p:cNvSpPr/>
          <p:nvPr/>
        </p:nvSpPr>
        <p:spPr>
          <a:xfrm>
            <a:off x="642576" y="1547509"/>
            <a:ext cx="2444772" cy="369332"/>
          </a:xfrm>
          <a:prstGeom prst="rect">
            <a:avLst/>
          </a:prstGeom>
        </p:spPr>
        <p:txBody>
          <a:bodyPr wrap="none">
            <a:spAutoFit/>
          </a:bodyPr>
          <a:lstStyle/>
          <a:p>
            <a:r>
              <a:rPr lang="id-ID" b="1" dirty="0">
                <a:solidFill>
                  <a:schemeClr val="bg1"/>
                </a:solidFill>
              </a:rPr>
              <a:t>Cara Memindai </a:t>
            </a:r>
            <a:r>
              <a:rPr lang="id-ID" b="1" dirty="0" err="1">
                <a:solidFill>
                  <a:schemeClr val="bg1"/>
                </a:solidFill>
              </a:rPr>
              <a:t>Tag</a:t>
            </a:r>
            <a:r>
              <a:rPr lang="id-ID" b="1" dirty="0">
                <a:solidFill>
                  <a:schemeClr val="bg1"/>
                </a:solidFill>
              </a:rPr>
              <a:t> NFC</a:t>
            </a:r>
          </a:p>
        </p:txBody>
      </p:sp>
      <p:sp>
        <p:nvSpPr>
          <p:cNvPr id="15" name="Text Placeholder 1">
            <a:extLst>
              <a:ext uri="{FF2B5EF4-FFF2-40B4-BE49-F238E27FC236}">
                <a16:creationId xmlns:a16="http://schemas.microsoft.com/office/drawing/2014/main" id="{4FCC23FF-73C4-4BB5-BF26-4FF2F26B8CF7}"/>
              </a:ext>
            </a:extLst>
          </p:cNvPr>
          <p:cNvSpPr txBox="1">
            <a:spLocks/>
          </p:cNvSpPr>
          <p:nvPr/>
        </p:nvSpPr>
        <p:spPr>
          <a:xfrm>
            <a:off x="711900" y="429234"/>
            <a:ext cx="3728125" cy="912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b="1" dirty="0">
                <a:solidFill>
                  <a:srgbClr val="84B450"/>
                </a:solidFill>
                <a:latin typeface="Roboto Medium" panose="02000000000000000000" pitchFamily="2" charset="0"/>
                <a:ea typeface="Roboto Medium" panose="02000000000000000000" pitchFamily="2" charset="0"/>
              </a:rPr>
              <a:t>NFC</a:t>
            </a:r>
            <a:r>
              <a:rPr lang="en-US" b="1" dirty="0">
                <a:solidFill>
                  <a:srgbClr val="77CC71"/>
                </a:solidFill>
                <a:latin typeface="Roboto Medium" panose="02000000000000000000" pitchFamily="2" charset="0"/>
                <a:ea typeface="Roboto Medium" panose="02000000000000000000" pitchFamily="2" charset="0"/>
              </a:rPr>
              <a:t> </a:t>
            </a:r>
          </a:p>
          <a:p>
            <a:pPr marL="0" indent="0">
              <a:buNone/>
            </a:pPr>
            <a:r>
              <a:rPr lang="id-ID" b="1" dirty="0">
                <a:solidFill>
                  <a:schemeClr val="bg1"/>
                </a:solidFill>
                <a:latin typeface="Roboto Medium" panose="02000000000000000000" pitchFamily="2" charset="0"/>
                <a:ea typeface="Roboto Medium" panose="02000000000000000000" pitchFamily="2" charset="0"/>
              </a:rPr>
              <a:t>Memindai </a:t>
            </a:r>
            <a:r>
              <a:rPr lang="id-ID" b="1" dirty="0" err="1">
                <a:solidFill>
                  <a:schemeClr val="bg1"/>
                </a:solidFill>
                <a:latin typeface="Roboto Medium" panose="02000000000000000000" pitchFamily="2" charset="0"/>
                <a:ea typeface="Roboto Medium" panose="02000000000000000000" pitchFamily="2" charset="0"/>
              </a:rPr>
              <a:t>Tag</a:t>
            </a:r>
            <a:r>
              <a:rPr lang="id-ID" b="1" dirty="0">
                <a:solidFill>
                  <a:schemeClr val="bg1"/>
                </a:solidFill>
                <a:latin typeface="Roboto Medium" panose="02000000000000000000" pitchFamily="2" charset="0"/>
                <a:ea typeface="Roboto Medium" panose="02000000000000000000" pitchFamily="2" charset="0"/>
              </a:rPr>
              <a:t> NFC</a:t>
            </a:r>
            <a:endParaRPr lang="en-US" b="1" dirty="0">
              <a:solidFill>
                <a:schemeClr val="bg1"/>
              </a:solidFill>
              <a:latin typeface="Roboto Medium" panose="02000000000000000000" pitchFamily="2" charset="0"/>
              <a:ea typeface="Roboto Medium" panose="02000000000000000000" pitchFamily="2" charset="0"/>
            </a:endParaRPr>
          </a:p>
        </p:txBody>
      </p:sp>
      <p:sp>
        <p:nvSpPr>
          <p:cNvPr id="9" name="Rectangle 8">
            <a:extLst>
              <a:ext uri="{FF2B5EF4-FFF2-40B4-BE49-F238E27FC236}">
                <a16:creationId xmlns:a16="http://schemas.microsoft.com/office/drawing/2014/main" id="{9A0EE0C7-FE4C-43DC-9DF2-70486291538A}"/>
              </a:ext>
            </a:extLst>
          </p:cNvPr>
          <p:cNvSpPr/>
          <p:nvPr/>
        </p:nvSpPr>
        <p:spPr>
          <a:xfrm>
            <a:off x="642576" y="1916841"/>
            <a:ext cx="11414306" cy="923330"/>
          </a:xfrm>
          <a:prstGeom prst="rect">
            <a:avLst/>
          </a:prstGeom>
        </p:spPr>
        <p:txBody>
          <a:bodyPr wrap="square">
            <a:spAutoFit/>
          </a:bodyPr>
          <a:lstStyle/>
          <a:p>
            <a:r>
              <a:rPr lang="id-ID" dirty="0">
                <a:solidFill>
                  <a:schemeClr val="bg1"/>
                </a:solidFill>
                <a:latin typeface="Roboto" panose="02000000000000000000"/>
              </a:rPr>
              <a:t>Android menggunakan sistem </a:t>
            </a:r>
            <a:r>
              <a:rPr lang="id-ID" dirty="0" err="1">
                <a:solidFill>
                  <a:schemeClr val="bg1"/>
                </a:solidFill>
                <a:latin typeface="Roboto" panose="02000000000000000000"/>
              </a:rPr>
              <a:t>Intent</a:t>
            </a:r>
            <a:r>
              <a:rPr lang="id-ID" dirty="0">
                <a:solidFill>
                  <a:schemeClr val="bg1"/>
                </a:solidFill>
                <a:latin typeface="Roboto" panose="02000000000000000000"/>
              </a:rPr>
              <a:t> untuk mengirim </a:t>
            </a:r>
            <a:r>
              <a:rPr lang="id-ID" dirty="0" err="1">
                <a:solidFill>
                  <a:schemeClr val="bg1"/>
                </a:solidFill>
                <a:latin typeface="Roboto" panose="02000000000000000000"/>
              </a:rPr>
              <a:t>tag-tag</a:t>
            </a:r>
            <a:r>
              <a:rPr lang="id-ID" dirty="0">
                <a:solidFill>
                  <a:schemeClr val="bg1"/>
                </a:solidFill>
                <a:latin typeface="Roboto" panose="02000000000000000000"/>
              </a:rPr>
              <a:t> ke aplikasi. Jika beberapa aplikasi dapat menangani </a:t>
            </a:r>
            <a:r>
              <a:rPr lang="id-ID" dirty="0" err="1">
                <a:solidFill>
                  <a:schemeClr val="bg1"/>
                </a:solidFill>
                <a:latin typeface="Roboto" panose="02000000000000000000"/>
              </a:rPr>
              <a:t>Intent</a:t>
            </a:r>
            <a:r>
              <a:rPr lang="id-ID" dirty="0">
                <a:solidFill>
                  <a:schemeClr val="bg1"/>
                </a:solidFill>
                <a:latin typeface="Roboto" panose="02000000000000000000"/>
              </a:rPr>
              <a:t>, pemilih </a:t>
            </a:r>
            <a:r>
              <a:rPr lang="id-ID" dirty="0" err="1">
                <a:solidFill>
                  <a:schemeClr val="bg1"/>
                </a:solidFill>
                <a:latin typeface="Roboto" panose="02000000000000000000"/>
              </a:rPr>
              <a:t>activity</a:t>
            </a:r>
            <a:r>
              <a:rPr lang="id-ID" dirty="0">
                <a:solidFill>
                  <a:schemeClr val="bg1"/>
                </a:solidFill>
                <a:latin typeface="Roboto" panose="02000000000000000000"/>
              </a:rPr>
              <a:t> akan ditampilkan dan pengguna dapat memutuskan aplikasi mana yang akan dibuka. Membuka URL atau berbagi informasi ditangani dengan cara yang sama.</a:t>
            </a:r>
            <a:endParaRPr lang="id-ID" dirty="0">
              <a:solidFill>
                <a:schemeClr val="bg1"/>
              </a:solidFill>
            </a:endParaRPr>
          </a:p>
        </p:txBody>
      </p:sp>
      <p:sp>
        <p:nvSpPr>
          <p:cNvPr id="11" name="Rectangle 10">
            <a:extLst>
              <a:ext uri="{FF2B5EF4-FFF2-40B4-BE49-F238E27FC236}">
                <a16:creationId xmlns:a16="http://schemas.microsoft.com/office/drawing/2014/main" id="{CD40B285-7D73-42BE-9E57-8E2D60297827}"/>
              </a:ext>
            </a:extLst>
          </p:cNvPr>
          <p:cNvSpPr/>
          <p:nvPr/>
        </p:nvSpPr>
        <p:spPr>
          <a:xfrm>
            <a:off x="711900" y="2840171"/>
            <a:ext cx="6096000" cy="1477328"/>
          </a:xfrm>
          <a:prstGeom prst="rect">
            <a:avLst/>
          </a:prstGeom>
        </p:spPr>
        <p:txBody>
          <a:bodyPr>
            <a:spAutoFit/>
          </a:bodyPr>
          <a:lstStyle/>
          <a:p>
            <a:r>
              <a:rPr lang="id-ID" b="1" dirty="0">
                <a:solidFill>
                  <a:schemeClr val="bg1"/>
                </a:solidFill>
                <a:latin typeface="Roboto" panose="02000000000000000000"/>
              </a:rPr>
              <a:t>Filter </a:t>
            </a:r>
            <a:r>
              <a:rPr lang="id-ID" b="1" dirty="0" err="1">
                <a:solidFill>
                  <a:schemeClr val="bg1"/>
                </a:solidFill>
                <a:latin typeface="Roboto" panose="02000000000000000000"/>
              </a:rPr>
              <a:t>Intent</a:t>
            </a:r>
            <a:r>
              <a:rPr lang="id-ID" b="1" dirty="0">
                <a:solidFill>
                  <a:schemeClr val="bg1"/>
                </a:solidFill>
                <a:latin typeface="Roboto" panose="02000000000000000000"/>
              </a:rPr>
              <a:t> NFC</a:t>
            </a:r>
          </a:p>
          <a:p>
            <a:r>
              <a:rPr lang="id-ID" dirty="0">
                <a:solidFill>
                  <a:schemeClr val="bg1"/>
                </a:solidFill>
                <a:latin typeface="Roboto" panose="02000000000000000000"/>
              </a:rPr>
              <a:t>Ada tiga filter berbeda untuk </a:t>
            </a:r>
            <a:r>
              <a:rPr lang="id-ID" dirty="0" err="1">
                <a:solidFill>
                  <a:schemeClr val="bg1"/>
                </a:solidFill>
                <a:latin typeface="Roboto" panose="02000000000000000000"/>
              </a:rPr>
              <a:t>tag-tag</a:t>
            </a:r>
            <a:r>
              <a:rPr lang="id-ID" dirty="0">
                <a:solidFill>
                  <a:schemeClr val="bg1"/>
                </a:solidFill>
                <a:latin typeface="Roboto" panose="02000000000000000000"/>
              </a:rPr>
              <a:t>:</a:t>
            </a:r>
          </a:p>
          <a:p>
            <a:pPr>
              <a:buFont typeface="+mj-lt"/>
              <a:buAutoNum type="arabicPeriod"/>
            </a:pPr>
            <a:r>
              <a:rPr lang="id-ID" dirty="0">
                <a:solidFill>
                  <a:schemeClr val="bg1"/>
                </a:solidFill>
                <a:latin typeface="Roboto" panose="02000000000000000000"/>
              </a:rPr>
              <a:t>ACTION_NDEF_DISCOVERED</a:t>
            </a:r>
          </a:p>
          <a:p>
            <a:pPr>
              <a:buFont typeface="+mj-lt"/>
              <a:buAutoNum type="arabicPeriod"/>
            </a:pPr>
            <a:r>
              <a:rPr lang="id-ID" dirty="0">
                <a:solidFill>
                  <a:schemeClr val="bg1"/>
                </a:solidFill>
                <a:latin typeface="Roboto" panose="02000000000000000000"/>
              </a:rPr>
              <a:t>ACTION_TECH_DISCOVERED</a:t>
            </a:r>
          </a:p>
          <a:p>
            <a:pPr>
              <a:buFont typeface="+mj-lt"/>
              <a:buAutoNum type="arabicPeriod"/>
            </a:pPr>
            <a:r>
              <a:rPr lang="id-ID" dirty="0">
                <a:solidFill>
                  <a:schemeClr val="bg1"/>
                </a:solidFill>
                <a:latin typeface="Roboto" panose="02000000000000000000"/>
              </a:rPr>
              <a:t>ACTION_TAG_DISCOVERED</a:t>
            </a:r>
            <a:endParaRPr lang="id-ID" b="0" i="0" dirty="0">
              <a:solidFill>
                <a:schemeClr val="bg1"/>
              </a:solidFill>
              <a:effectLst/>
              <a:latin typeface="Roboto" panose="02000000000000000000"/>
            </a:endParaRPr>
          </a:p>
        </p:txBody>
      </p:sp>
      <p:sp>
        <p:nvSpPr>
          <p:cNvPr id="16" name="Rectangle 15">
            <a:extLst>
              <a:ext uri="{FF2B5EF4-FFF2-40B4-BE49-F238E27FC236}">
                <a16:creationId xmlns:a16="http://schemas.microsoft.com/office/drawing/2014/main" id="{4C067AAF-C049-4AA8-B561-F4F4C02EE46E}"/>
              </a:ext>
            </a:extLst>
          </p:cNvPr>
          <p:cNvSpPr/>
          <p:nvPr/>
        </p:nvSpPr>
        <p:spPr>
          <a:xfrm>
            <a:off x="711900" y="4387161"/>
            <a:ext cx="11260141" cy="923330"/>
          </a:xfrm>
          <a:prstGeom prst="rect">
            <a:avLst/>
          </a:prstGeom>
        </p:spPr>
        <p:txBody>
          <a:bodyPr wrap="square">
            <a:spAutoFit/>
          </a:bodyPr>
          <a:lstStyle/>
          <a:p>
            <a:r>
              <a:rPr lang="id-ID" dirty="0">
                <a:solidFill>
                  <a:schemeClr val="bg1"/>
                </a:solidFill>
                <a:latin typeface="Roboto" panose="02000000000000000000"/>
              </a:rPr>
              <a:t>Jika sistem mendeteksi </a:t>
            </a:r>
            <a:r>
              <a:rPr lang="id-ID" dirty="0" err="1">
                <a:solidFill>
                  <a:schemeClr val="bg1"/>
                </a:solidFill>
                <a:latin typeface="Roboto" panose="02000000000000000000"/>
              </a:rPr>
              <a:t>tag</a:t>
            </a:r>
            <a:r>
              <a:rPr lang="id-ID" dirty="0">
                <a:solidFill>
                  <a:schemeClr val="bg1"/>
                </a:solidFill>
                <a:latin typeface="Roboto" panose="02000000000000000000"/>
              </a:rPr>
              <a:t> dengan dukungan NDEF, sebuah </a:t>
            </a:r>
            <a:r>
              <a:rPr lang="id-ID" dirty="0" err="1">
                <a:solidFill>
                  <a:schemeClr val="bg1"/>
                </a:solidFill>
                <a:latin typeface="Roboto" panose="02000000000000000000"/>
              </a:rPr>
              <a:t>Intent</a:t>
            </a:r>
            <a:r>
              <a:rPr lang="id-ID" dirty="0">
                <a:solidFill>
                  <a:schemeClr val="bg1"/>
                </a:solidFill>
                <a:latin typeface="Roboto" panose="02000000000000000000"/>
              </a:rPr>
              <a:t> dipicu. </a:t>
            </a:r>
            <a:r>
              <a:rPr lang="id-ID" dirty="0" err="1">
                <a:solidFill>
                  <a:schemeClr val="bg1"/>
                </a:solidFill>
                <a:latin typeface="Roboto" panose="02000000000000000000"/>
              </a:rPr>
              <a:t>Intent</a:t>
            </a:r>
            <a:r>
              <a:rPr lang="id-ID" dirty="0">
                <a:solidFill>
                  <a:schemeClr val="bg1"/>
                </a:solidFill>
                <a:latin typeface="Roboto" panose="02000000000000000000"/>
              </a:rPr>
              <a:t> </a:t>
            </a:r>
            <a:r>
              <a:rPr lang="id-ID" i="1" dirty="0">
                <a:solidFill>
                  <a:schemeClr val="bg1"/>
                </a:solidFill>
                <a:latin typeface="Roboto" panose="02000000000000000000"/>
              </a:rPr>
              <a:t>ACTION_TECH_DISCOVERED</a:t>
            </a:r>
            <a:r>
              <a:rPr lang="id-ID" dirty="0">
                <a:solidFill>
                  <a:schemeClr val="bg1"/>
                </a:solidFill>
                <a:latin typeface="Roboto" panose="02000000000000000000"/>
              </a:rPr>
              <a:t> dipicu jika tidak ada </a:t>
            </a:r>
            <a:r>
              <a:rPr lang="id-ID" dirty="0" err="1">
                <a:solidFill>
                  <a:schemeClr val="bg1"/>
                </a:solidFill>
                <a:latin typeface="Roboto" panose="02000000000000000000"/>
              </a:rPr>
              <a:t>Activity</a:t>
            </a:r>
            <a:r>
              <a:rPr lang="id-ID" dirty="0">
                <a:solidFill>
                  <a:schemeClr val="bg1"/>
                </a:solidFill>
                <a:latin typeface="Roboto" panose="02000000000000000000"/>
              </a:rPr>
              <a:t> dari aplikasi apa pun yang terdaftar untuk </a:t>
            </a:r>
            <a:r>
              <a:rPr lang="id-ID" dirty="0" err="1">
                <a:solidFill>
                  <a:schemeClr val="bg1"/>
                </a:solidFill>
                <a:latin typeface="Roboto" panose="02000000000000000000"/>
              </a:rPr>
              <a:t>Intent</a:t>
            </a:r>
            <a:r>
              <a:rPr lang="id-ID" dirty="0">
                <a:solidFill>
                  <a:schemeClr val="bg1"/>
                </a:solidFill>
                <a:latin typeface="Roboto" panose="02000000000000000000"/>
              </a:rPr>
              <a:t> NDEF atau jika </a:t>
            </a:r>
            <a:r>
              <a:rPr lang="id-ID" dirty="0" err="1">
                <a:solidFill>
                  <a:schemeClr val="bg1"/>
                </a:solidFill>
                <a:latin typeface="Roboto" panose="02000000000000000000"/>
              </a:rPr>
              <a:t>tag</a:t>
            </a:r>
            <a:r>
              <a:rPr lang="id-ID" dirty="0">
                <a:solidFill>
                  <a:schemeClr val="bg1"/>
                </a:solidFill>
                <a:latin typeface="Roboto" panose="02000000000000000000"/>
              </a:rPr>
              <a:t> tidak mendukung NDEF.</a:t>
            </a:r>
            <a:endParaRPr lang="id-ID" dirty="0">
              <a:solidFill>
                <a:schemeClr val="bg1"/>
              </a:solidFill>
            </a:endParaRPr>
          </a:p>
        </p:txBody>
      </p:sp>
      <p:sp>
        <p:nvSpPr>
          <p:cNvPr id="17" name="Rectangle 16">
            <a:extLst>
              <a:ext uri="{FF2B5EF4-FFF2-40B4-BE49-F238E27FC236}">
                <a16:creationId xmlns:a16="http://schemas.microsoft.com/office/drawing/2014/main" id="{5322F2C9-371B-45AF-B041-353798174855}"/>
              </a:ext>
            </a:extLst>
          </p:cNvPr>
          <p:cNvSpPr/>
          <p:nvPr/>
        </p:nvSpPr>
        <p:spPr>
          <a:xfrm>
            <a:off x="677237" y="5380153"/>
            <a:ext cx="11329465" cy="1200329"/>
          </a:xfrm>
          <a:prstGeom prst="rect">
            <a:avLst/>
          </a:prstGeom>
        </p:spPr>
        <p:txBody>
          <a:bodyPr wrap="square">
            <a:spAutoFit/>
          </a:bodyPr>
          <a:lstStyle/>
          <a:p>
            <a:r>
              <a:rPr lang="id-ID" dirty="0">
                <a:solidFill>
                  <a:schemeClr val="bg1"/>
                </a:solidFill>
                <a:latin typeface="Roboto" panose="02000000000000000000"/>
              </a:rPr>
              <a:t>Untuk memeriksa apakah data dibaca dan ditulis dengan benar dapat menggunakan aplikasi berikut:</a:t>
            </a:r>
          </a:p>
          <a:p>
            <a:pPr>
              <a:buFont typeface="Arial" panose="020B0604020202020204" pitchFamily="34" charset="0"/>
              <a:buChar char="•"/>
            </a:pPr>
            <a:r>
              <a:rPr lang="id-ID" dirty="0">
                <a:solidFill>
                  <a:schemeClr val="bg1"/>
                </a:solidFill>
                <a:latin typeface="Roboto" panose="02000000000000000000"/>
                <a:hlinkClick r:id="rId2">
                  <a:extLst>
                    <a:ext uri="{A12FA001-AC4F-418D-AE19-62706E023703}">
                      <ahyp:hlinkClr xmlns:ahyp="http://schemas.microsoft.com/office/drawing/2018/hyperlinkcolor" val="tx"/>
                    </a:ext>
                  </a:extLst>
                </a:hlinkClick>
              </a:rPr>
              <a:t>NFC </a:t>
            </a:r>
            <a:r>
              <a:rPr lang="id-ID" dirty="0" err="1">
                <a:solidFill>
                  <a:schemeClr val="bg1"/>
                </a:solidFill>
                <a:latin typeface="Roboto" panose="02000000000000000000"/>
                <a:hlinkClick r:id="rId2">
                  <a:extLst>
                    <a:ext uri="{A12FA001-AC4F-418D-AE19-62706E023703}">
                      <ahyp:hlinkClr xmlns:ahyp="http://schemas.microsoft.com/office/drawing/2018/hyperlinkcolor" val="tx"/>
                    </a:ext>
                  </a:extLst>
                </a:hlinkClick>
              </a:rPr>
              <a:t>TagInfo</a:t>
            </a:r>
            <a:r>
              <a:rPr lang="id-ID" dirty="0">
                <a:solidFill>
                  <a:schemeClr val="bg1"/>
                </a:solidFill>
                <a:latin typeface="Roboto" panose="02000000000000000000"/>
              </a:rPr>
              <a:t> oleh NFC </a:t>
            </a:r>
            <a:r>
              <a:rPr lang="id-ID" dirty="0" err="1">
                <a:solidFill>
                  <a:schemeClr val="bg1"/>
                </a:solidFill>
                <a:latin typeface="Roboto" panose="02000000000000000000"/>
              </a:rPr>
              <a:t>Research</a:t>
            </a:r>
            <a:r>
              <a:rPr lang="id-ID" dirty="0">
                <a:solidFill>
                  <a:schemeClr val="bg1"/>
                </a:solidFill>
                <a:latin typeface="Roboto" panose="02000000000000000000"/>
              </a:rPr>
              <a:t> Lab untuk membaca data</a:t>
            </a:r>
          </a:p>
          <a:p>
            <a:pPr>
              <a:buFont typeface="Arial" panose="020B0604020202020204" pitchFamily="34" charset="0"/>
              <a:buChar char="•"/>
            </a:pPr>
            <a:r>
              <a:rPr lang="id-ID" dirty="0" err="1">
                <a:solidFill>
                  <a:schemeClr val="bg1"/>
                </a:solidFill>
                <a:latin typeface="Roboto" panose="02000000000000000000"/>
                <a:hlinkClick r:id="rId3">
                  <a:extLst>
                    <a:ext uri="{A12FA001-AC4F-418D-AE19-62706E023703}">
                      <ahyp:hlinkClr xmlns:ahyp="http://schemas.microsoft.com/office/drawing/2018/hyperlinkcolor" val="tx"/>
                    </a:ext>
                  </a:extLst>
                </a:hlinkClick>
              </a:rPr>
              <a:t>TagInfo</a:t>
            </a:r>
            <a:r>
              <a:rPr lang="id-ID" dirty="0">
                <a:solidFill>
                  <a:schemeClr val="bg1"/>
                </a:solidFill>
                <a:latin typeface="Roboto" panose="02000000000000000000"/>
              </a:rPr>
              <a:t> oleh NXP SEMICONDUCTORS untuk membaca data</a:t>
            </a:r>
          </a:p>
          <a:p>
            <a:pPr>
              <a:buFont typeface="Arial" panose="020B0604020202020204" pitchFamily="34" charset="0"/>
              <a:buChar char="•"/>
            </a:pPr>
            <a:r>
              <a:rPr lang="id-ID" dirty="0" err="1">
                <a:solidFill>
                  <a:schemeClr val="bg1"/>
                </a:solidFill>
                <a:latin typeface="Roboto" panose="02000000000000000000"/>
                <a:hlinkClick r:id="rId4">
                  <a:extLst>
                    <a:ext uri="{A12FA001-AC4F-418D-AE19-62706E023703}">
                      <ahyp:hlinkClr xmlns:ahyp="http://schemas.microsoft.com/office/drawing/2018/hyperlinkcolor" val="tx"/>
                    </a:ext>
                  </a:extLst>
                </a:hlinkClick>
              </a:rPr>
              <a:t>TagWriter</a:t>
            </a:r>
            <a:r>
              <a:rPr lang="id-ID" dirty="0">
                <a:solidFill>
                  <a:schemeClr val="bg1"/>
                </a:solidFill>
                <a:latin typeface="Roboto" panose="02000000000000000000"/>
              </a:rPr>
              <a:t> oleh NXP SEMICONDUCTORS untuk menulis data</a:t>
            </a:r>
            <a:endParaRPr lang="id-ID" b="0" i="0" dirty="0">
              <a:solidFill>
                <a:schemeClr val="bg1"/>
              </a:solidFill>
              <a:effectLst/>
              <a:latin typeface="Roboto" panose="02000000000000000000"/>
            </a:endParaRPr>
          </a:p>
        </p:txBody>
      </p:sp>
    </p:spTree>
    <p:extLst>
      <p:ext uri="{BB962C8B-B14F-4D97-AF65-F5344CB8AC3E}">
        <p14:creationId xmlns:p14="http://schemas.microsoft.com/office/powerpoint/2010/main" val="4021539949"/>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5" name="Text Placeholder 1">
            <a:extLst>
              <a:ext uri="{FF2B5EF4-FFF2-40B4-BE49-F238E27FC236}">
                <a16:creationId xmlns:a16="http://schemas.microsoft.com/office/drawing/2014/main" id="{4FCC23FF-73C4-4BB5-BF26-4FF2F26B8CF7}"/>
              </a:ext>
            </a:extLst>
          </p:cNvPr>
          <p:cNvSpPr txBox="1">
            <a:spLocks/>
          </p:cNvSpPr>
          <p:nvPr/>
        </p:nvSpPr>
        <p:spPr>
          <a:xfrm>
            <a:off x="711900" y="429234"/>
            <a:ext cx="8931721" cy="912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b="1" dirty="0">
                <a:solidFill>
                  <a:srgbClr val="84B450"/>
                </a:solidFill>
                <a:latin typeface="Roboto Medium" panose="02000000000000000000" pitchFamily="2" charset="0"/>
                <a:ea typeface="Roboto Medium" panose="02000000000000000000" pitchFamily="2" charset="0"/>
              </a:rPr>
              <a:t>Android </a:t>
            </a:r>
            <a:r>
              <a:rPr lang="id-ID" b="1" dirty="0" err="1">
                <a:solidFill>
                  <a:srgbClr val="84B450"/>
                </a:solidFill>
                <a:latin typeface="Roboto Medium" panose="02000000000000000000" pitchFamily="2" charset="0"/>
                <a:ea typeface="Roboto Medium" panose="02000000000000000000" pitchFamily="2" charset="0"/>
              </a:rPr>
              <a:t>Beam</a:t>
            </a:r>
            <a:endParaRPr lang="en-US" b="1" dirty="0">
              <a:solidFill>
                <a:srgbClr val="77CC71"/>
              </a:solidFill>
              <a:latin typeface="Roboto Medium" panose="02000000000000000000" pitchFamily="2" charset="0"/>
              <a:ea typeface="Roboto Medium" panose="02000000000000000000" pitchFamily="2" charset="0"/>
            </a:endParaRPr>
          </a:p>
          <a:p>
            <a:pPr marL="0" indent="0">
              <a:buNone/>
            </a:pPr>
            <a:r>
              <a:rPr lang="id-ID" b="1" dirty="0">
                <a:solidFill>
                  <a:schemeClr val="bg1"/>
                </a:solidFill>
                <a:latin typeface="Roboto Medium" panose="02000000000000000000" pitchFamily="2" charset="0"/>
                <a:ea typeface="Roboto Medium" panose="02000000000000000000" pitchFamily="2" charset="0"/>
              </a:rPr>
              <a:t>Mentransfer data menggunakan </a:t>
            </a:r>
            <a:r>
              <a:rPr lang="id-ID" b="1" dirty="0" err="1">
                <a:solidFill>
                  <a:schemeClr val="bg1"/>
                </a:solidFill>
                <a:latin typeface="Roboto Medium" panose="02000000000000000000" pitchFamily="2" charset="0"/>
                <a:ea typeface="Roboto Medium" panose="02000000000000000000" pitchFamily="2" charset="0"/>
              </a:rPr>
              <a:t>andoid</a:t>
            </a:r>
            <a:r>
              <a:rPr lang="id-ID" b="1" dirty="0">
                <a:solidFill>
                  <a:schemeClr val="bg1"/>
                </a:solidFill>
                <a:latin typeface="Roboto Medium" panose="02000000000000000000" pitchFamily="2" charset="0"/>
                <a:ea typeface="Roboto Medium" panose="02000000000000000000" pitchFamily="2" charset="0"/>
              </a:rPr>
              <a:t> </a:t>
            </a:r>
            <a:r>
              <a:rPr lang="id-ID" b="1" dirty="0" err="1">
                <a:solidFill>
                  <a:schemeClr val="bg1"/>
                </a:solidFill>
                <a:latin typeface="Roboto Medium" panose="02000000000000000000" pitchFamily="2" charset="0"/>
                <a:ea typeface="Roboto Medium" panose="02000000000000000000" pitchFamily="2" charset="0"/>
              </a:rPr>
              <a:t>beam</a:t>
            </a:r>
            <a:endParaRPr lang="en-US" b="1" dirty="0">
              <a:solidFill>
                <a:schemeClr val="bg1"/>
              </a:solidFill>
              <a:latin typeface="Roboto Medium" panose="02000000000000000000" pitchFamily="2" charset="0"/>
              <a:ea typeface="Roboto Medium" panose="02000000000000000000" pitchFamily="2" charset="0"/>
            </a:endParaRPr>
          </a:p>
        </p:txBody>
      </p:sp>
      <p:sp>
        <p:nvSpPr>
          <p:cNvPr id="6" name="Rectangle 5">
            <a:extLst>
              <a:ext uri="{FF2B5EF4-FFF2-40B4-BE49-F238E27FC236}">
                <a16:creationId xmlns:a16="http://schemas.microsoft.com/office/drawing/2014/main" id="{FCC2E382-31FD-4486-8C52-0F9100EBCCCC}"/>
              </a:ext>
            </a:extLst>
          </p:cNvPr>
          <p:cNvSpPr/>
          <p:nvPr/>
        </p:nvSpPr>
        <p:spPr>
          <a:xfrm>
            <a:off x="202676" y="3231286"/>
            <a:ext cx="11786647" cy="646331"/>
          </a:xfrm>
          <a:prstGeom prst="rect">
            <a:avLst/>
          </a:prstGeom>
        </p:spPr>
        <p:txBody>
          <a:bodyPr wrap="square">
            <a:spAutoFit/>
          </a:bodyPr>
          <a:lstStyle/>
          <a:p>
            <a:r>
              <a:rPr lang="id-ID" b="1" dirty="0">
                <a:solidFill>
                  <a:schemeClr val="bg1"/>
                </a:solidFill>
                <a:latin typeface="Roboto Slab"/>
              </a:rPr>
              <a:t>#1 –</a:t>
            </a:r>
            <a:r>
              <a:rPr lang="id-ID" dirty="0">
                <a:solidFill>
                  <a:schemeClr val="bg1"/>
                </a:solidFill>
                <a:latin typeface="Roboto Slab"/>
              </a:rPr>
              <a:t> Aktifkan NFC pada kedua HP, caranya buka menu pengaturan kemudian pilih koneksi lalu </a:t>
            </a:r>
            <a:r>
              <a:rPr lang="id-ID" b="1" dirty="0">
                <a:solidFill>
                  <a:schemeClr val="bg1"/>
                </a:solidFill>
                <a:latin typeface="Roboto Slab"/>
              </a:rPr>
              <a:t>aktifkan NFC dan pembayaran</a:t>
            </a:r>
            <a:r>
              <a:rPr lang="id-ID" dirty="0">
                <a:solidFill>
                  <a:schemeClr val="bg1"/>
                </a:solidFill>
                <a:latin typeface="Roboto Slab"/>
              </a:rPr>
              <a:t> seperti terlihat pada gambar berikut ini.</a:t>
            </a:r>
            <a:endParaRPr lang="id-ID" dirty="0">
              <a:solidFill>
                <a:schemeClr val="bg1"/>
              </a:solidFill>
            </a:endParaRPr>
          </a:p>
        </p:txBody>
      </p:sp>
      <p:pic>
        <p:nvPicPr>
          <p:cNvPr id="11" name="Picture 10">
            <a:extLst>
              <a:ext uri="{FF2B5EF4-FFF2-40B4-BE49-F238E27FC236}">
                <a16:creationId xmlns:a16="http://schemas.microsoft.com/office/drawing/2014/main" id="{5821B9F3-95ED-4354-96E5-C7BF31CB0243}"/>
              </a:ext>
            </a:extLst>
          </p:cNvPr>
          <p:cNvPicPr>
            <a:picLocks noChangeAspect="1"/>
          </p:cNvPicPr>
          <p:nvPr/>
        </p:nvPicPr>
        <p:blipFill>
          <a:blip r:embed="rId2"/>
          <a:stretch>
            <a:fillRect/>
          </a:stretch>
        </p:blipFill>
        <p:spPr>
          <a:xfrm>
            <a:off x="3707484" y="4044098"/>
            <a:ext cx="4343400" cy="2641527"/>
          </a:xfrm>
          <a:prstGeom prst="rect">
            <a:avLst/>
          </a:prstGeom>
        </p:spPr>
      </p:pic>
      <p:sp>
        <p:nvSpPr>
          <p:cNvPr id="12" name="Rectangle 11">
            <a:extLst>
              <a:ext uri="{FF2B5EF4-FFF2-40B4-BE49-F238E27FC236}">
                <a16:creationId xmlns:a16="http://schemas.microsoft.com/office/drawing/2014/main" id="{74284A43-6281-46B9-940A-4CBF316BF2B0}"/>
              </a:ext>
            </a:extLst>
          </p:cNvPr>
          <p:cNvSpPr/>
          <p:nvPr/>
        </p:nvSpPr>
        <p:spPr>
          <a:xfrm>
            <a:off x="202676" y="1670718"/>
            <a:ext cx="11675097" cy="1477328"/>
          </a:xfrm>
          <a:prstGeom prst="rect">
            <a:avLst/>
          </a:prstGeom>
        </p:spPr>
        <p:txBody>
          <a:bodyPr wrap="square">
            <a:spAutoFit/>
          </a:bodyPr>
          <a:lstStyle/>
          <a:p>
            <a:pPr fontAlgn="base"/>
            <a:r>
              <a:rPr lang="id-ID" dirty="0">
                <a:solidFill>
                  <a:schemeClr val="bg1"/>
                </a:solidFill>
                <a:latin typeface="Roboto Slab"/>
              </a:rPr>
              <a:t>Transfer </a:t>
            </a:r>
            <a:r>
              <a:rPr lang="id-ID" dirty="0" err="1">
                <a:solidFill>
                  <a:schemeClr val="bg1"/>
                </a:solidFill>
                <a:latin typeface="Roboto Slab"/>
              </a:rPr>
              <a:t>file</a:t>
            </a:r>
            <a:r>
              <a:rPr lang="id-ID" dirty="0">
                <a:solidFill>
                  <a:schemeClr val="bg1"/>
                </a:solidFill>
                <a:latin typeface="Roboto Slab"/>
              </a:rPr>
              <a:t> lewat Android </a:t>
            </a:r>
            <a:r>
              <a:rPr lang="id-ID" dirty="0" err="1">
                <a:solidFill>
                  <a:schemeClr val="bg1"/>
                </a:solidFill>
                <a:latin typeface="Roboto Slab"/>
              </a:rPr>
              <a:t>beam</a:t>
            </a:r>
            <a:r>
              <a:rPr lang="id-ID" dirty="0">
                <a:solidFill>
                  <a:schemeClr val="bg1"/>
                </a:solidFill>
                <a:latin typeface="Roboto Slab"/>
              </a:rPr>
              <a:t> lebih mudah dan simpel dibandingkan </a:t>
            </a:r>
            <a:r>
              <a:rPr lang="id-ID" dirty="0">
                <a:solidFill>
                  <a:schemeClr val="bg1"/>
                </a:solidFill>
                <a:latin typeface="Roboto Slab"/>
                <a:hlinkClick r:id="rId3">
                  <a:extLst>
                    <a:ext uri="{A12FA001-AC4F-418D-AE19-62706E023703}">
                      <ahyp:hlinkClr xmlns:ahyp="http://schemas.microsoft.com/office/drawing/2018/hyperlinkcolor" val="tx"/>
                    </a:ext>
                  </a:extLst>
                </a:hlinkClick>
              </a:rPr>
              <a:t>mengirim lewat </a:t>
            </a:r>
            <a:r>
              <a:rPr lang="id-ID" dirty="0" err="1">
                <a:solidFill>
                  <a:schemeClr val="bg1"/>
                </a:solidFill>
                <a:latin typeface="Roboto Slab"/>
                <a:hlinkClick r:id="rId3">
                  <a:extLst>
                    <a:ext uri="{A12FA001-AC4F-418D-AE19-62706E023703}">
                      <ahyp:hlinkClr xmlns:ahyp="http://schemas.microsoft.com/office/drawing/2018/hyperlinkcolor" val="tx"/>
                    </a:ext>
                  </a:extLst>
                </a:hlinkClick>
              </a:rPr>
              <a:t>bluetooth</a:t>
            </a:r>
            <a:r>
              <a:rPr lang="id-ID" dirty="0">
                <a:solidFill>
                  <a:schemeClr val="bg1"/>
                </a:solidFill>
                <a:latin typeface="Roboto Slab"/>
              </a:rPr>
              <a:t> karena penerima tidak perlu otorisasi atau </a:t>
            </a:r>
            <a:r>
              <a:rPr lang="id-ID" dirty="0" err="1">
                <a:solidFill>
                  <a:schemeClr val="bg1"/>
                </a:solidFill>
                <a:latin typeface="Roboto Slab"/>
              </a:rPr>
              <a:t>melakuan</a:t>
            </a:r>
            <a:r>
              <a:rPr lang="id-ID" dirty="0">
                <a:solidFill>
                  <a:schemeClr val="bg1"/>
                </a:solidFill>
                <a:latin typeface="Roboto Slab"/>
              </a:rPr>
              <a:t> tindakan saat akan menerima </a:t>
            </a:r>
            <a:r>
              <a:rPr lang="id-ID" dirty="0" err="1">
                <a:solidFill>
                  <a:schemeClr val="bg1"/>
                </a:solidFill>
                <a:latin typeface="Roboto Slab"/>
              </a:rPr>
              <a:t>file</a:t>
            </a:r>
            <a:r>
              <a:rPr lang="id-ID" dirty="0">
                <a:solidFill>
                  <a:schemeClr val="bg1"/>
                </a:solidFill>
                <a:latin typeface="Roboto Slab"/>
              </a:rPr>
              <a:t>.</a:t>
            </a:r>
          </a:p>
          <a:p>
            <a:pPr fontAlgn="base"/>
            <a:endParaRPr lang="id-ID" dirty="0">
              <a:solidFill>
                <a:schemeClr val="bg1"/>
              </a:solidFill>
              <a:latin typeface="Roboto Slab"/>
            </a:endParaRPr>
          </a:p>
          <a:p>
            <a:pPr fontAlgn="base"/>
            <a:r>
              <a:rPr lang="id-ID" dirty="0">
                <a:solidFill>
                  <a:schemeClr val="bg1"/>
                </a:solidFill>
                <a:latin typeface="Roboto Slab"/>
              </a:rPr>
              <a:t>Namun kekurangannya adalah tidak semua HP Android dilengkapi dengan NFC dan berdasarkan pengalaman saya, proses transfernya terasa lambat jika </a:t>
            </a:r>
            <a:r>
              <a:rPr lang="id-ID" dirty="0" err="1">
                <a:solidFill>
                  <a:schemeClr val="bg1"/>
                </a:solidFill>
                <a:latin typeface="Roboto Slab"/>
              </a:rPr>
              <a:t>file</a:t>
            </a:r>
            <a:r>
              <a:rPr lang="id-ID" dirty="0">
                <a:solidFill>
                  <a:schemeClr val="bg1"/>
                </a:solidFill>
                <a:latin typeface="Roboto Slab"/>
              </a:rPr>
              <a:t> yang dikirim berukuran besar seperti foto hasil kamera atau video.</a:t>
            </a:r>
            <a:endParaRPr lang="id-ID" b="0" i="0" dirty="0">
              <a:solidFill>
                <a:schemeClr val="bg1"/>
              </a:solidFill>
              <a:effectLst/>
              <a:latin typeface="Roboto Slab"/>
            </a:endParaRPr>
          </a:p>
        </p:txBody>
      </p:sp>
    </p:spTree>
    <p:extLst>
      <p:ext uri="{BB962C8B-B14F-4D97-AF65-F5344CB8AC3E}">
        <p14:creationId xmlns:p14="http://schemas.microsoft.com/office/powerpoint/2010/main" val="3632736838"/>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5" name="Text Placeholder 1">
            <a:extLst>
              <a:ext uri="{FF2B5EF4-FFF2-40B4-BE49-F238E27FC236}">
                <a16:creationId xmlns:a16="http://schemas.microsoft.com/office/drawing/2014/main" id="{4FCC23FF-73C4-4BB5-BF26-4FF2F26B8CF7}"/>
              </a:ext>
            </a:extLst>
          </p:cNvPr>
          <p:cNvSpPr txBox="1">
            <a:spLocks/>
          </p:cNvSpPr>
          <p:nvPr/>
        </p:nvSpPr>
        <p:spPr>
          <a:xfrm>
            <a:off x="711900" y="429234"/>
            <a:ext cx="8931721" cy="912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b="1" dirty="0">
                <a:solidFill>
                  <a:srgbClr val="84B450"/>
                </a:solidFill>
                <a:latin typeface="Roboto Medium" panose="02000000000000000000" pitchFamily="2" charset="0"/>
                <a:ea typeface="Roboto Medium" panose="02000000000000000000" pitchFamily="2" charset="0"/>
              </a:rPr>
              <a:t>Android </a:t>
            </a:r>
            <a:r>
              <a:rPr lang="id-ID" b="1" dirty="0" err="1">
                <a:solidFill>
                  <a:srgbClr val="84B450"/>
                </a:solidFill>
                <a:latin typeface="Roboto Medium" panose="02000000000000000000" pitchFamily="2" charset="0"/>
                <a:ea typeface="Roboto Medium" panose="02000000000000000000" pitchFamily="2" charset="0"/>
              </a:rPr>
              <a:t>Beam</a:t>
            </a:r>
            <a:endParaRPr lang="en-US" b="1" dirty="0">
              <a:solidFill>
                <a:srgbClr val="77CC71"/>
              </a:solidFill>
              <a:latin typeface="Roboto Medium" panose="02000000000000000000" pitchFamily="2" charset="0"/>
              <a:ea typeface="Roboto Medium" panose="02000000000000000000" pitchFamily="2" charset="0"/>
            </a:endParaRPr>
          </a:p>
          <a:p>
            <a:pPr marL="0" indent="0">
              <a:buNone/>
            </a:pPr>
            <a:r>
              <a:rPr lang="id-ID" b="1" dirty="0">
                <a:solidFill>
                  <a:schemeClr val="bg1"/>
                </a:solidFill>
                <a:latin typeface="Roboto Medium" panose="02000000000000000000" pitchFamily="2" charset="0"/>
                <a:ea typeface="Roboto Medium" panose="02000000000000000000" pitchFamily="2" charset="0"/>
              </a:rPr>
              <a:t>Mentransfer data menggunakan </a:t>
            </a:r>
            <a:r>
              <a:rPr lang="id-ID" b="1" dirty="0" err="1">
                <a:solidFill>
                  <a:schemeClr val="bg1"/>
                </a:solidFill>
                <a:latin typeface="Roboto Medium" panose="02000000000000000000" pitchFamily="2" charset="0"/>
                <a:ea typeface="Roboto Medium" panose="02000000000000000000" pitchFamily="2" charset="0"/>
              </a:rPr>
              <a:t>andoid</a:t>
            </a:r>
            <a:r>
              <a:rPr lang="id-ID" b="1" dirty="0">
                <a:solidFill>
                  <a:schemeClr val="bg1"/>
                </a:solidFill>
                <a:latin typeface="Roboto Medium" panose="02000000000000000000" pitchFamily="2" charset="0"/>
                <a:ea typeface="Roboto Medium" panose="02000000000000000000" pitchFamily="2" charset="0"/>
              </a:rPr>
              <a:t> </a:t>
            </a:r>
            <a:r>
              <a:rPr lang="id-ID" b="1" dirty="0" err="1">
                <a:solidFill>
                  <a:schemeClr val="bg1"/>
                </a:solidFill>
                <a:latin typeface="Roboto Medium" panose="02000000000000000000" pitchFamily="2" charset="0"/>
                <a:ea typeface="Roboto Medium" panose="02000000000000000000" pitchFamily="2" charset="0"/>
              </a:rPr>
              <a:t>beam</a:t>
            </a:r>
            <a:endParaRPr lang="en-US" b="1" dirty="0">
              <a:solidFill>
                <a:schemeClr val="bg1"/>
              </a:solidFill>
              <a:latin typeface="Roboto Medium" panose="02000000000000000000" pitchFamily="2" charset="0"/>
              <a:ea typeface="Roboto Medium" panose="02000000000000000000" pitchFamily="2" charset="0"/>
            </a:endParaRPr>
          </a:p>
        </p:txBody>
      </p:sp>
      <p:sp>
        <p:nvSpPr>
          <p:cNvPr id="2" name="Rectangle 1">
            <a:extLst>
              <a:ext uri="{FF2B5EF4-FFF2-40B4-BE49-F238E27FC236}">
                <a16:creationId xmlns:a16="http://schemas.microsoft.com/office/drawing/2014/main" id="{8FE8B647-78C6-46B4-9E37-23C6725CF01A}"/>
              </a:ext>
            </a:extLst>
          </p:cNvPr>
          <p:cNvSpPr/>
          <p:nvPr/>
        </p:nvSpPr>
        <p:spPr>
          <a:xfrm>
            <a:off x="642576" y="1480803"/>
            <a:ext cx="11404880" cy="646331"/>
          </a:xfrm>
          <a:prstGeom prst="rect">
            <a:avLst/>
          </a:prstGeom>
        </p:spPr>
        <p:txBody>
          <a:bodyPr wrap="square">
            <a:spAutoFit/>
          </a:bodyPr>
          <a:lstStyle/>
          <a:p>
            <a:r>
              <a:rPr lang="id-ID" b="1" dirty="0">
                <a:solidFill>
                  <a:schemeClr val="bg1"/>
                </a:solidFill>
                <a:latin typeface="Roboto Slab"/>
              </a:rPr>
              <a:t>#2 –</a:t>
            </a:r>
            <a:r>
              <a:rPr lang="id-ID" dirty="0">
                <a:solidFill>
                  <a:schemeClr val="bg1"/>
                </a:solidFill>
                <a:latin typeface="Roboto Slab"/>
              </a:rPr>
              <a:t> Cari </a:t>
            </a:r>
            <a:r>
              <a:rPr lang="id-ID" dirty="0" err="1">
                <a:solidFill>
                  <a:schemeClr val="bg1"/>
                </a:solidFill>
                <a:latin typeface="Roboto Slab"/>
              </a:rPr>
              <a:t>file</a:t>
            </a:r>
            <a:r>
              <a:rPr lang="id-ID" dirty="0">
                <a:solidFill>
                  <a:schemeClr val="bg1"/>
                </a:solidFill>
                <a:latin typeface="Roboto Slab"/>
              </a:rPr>
              <a:t> yang akan dikirim bisa berupa foto, gambar, video, musik, dokumen dan lainnya pada HP yang akan mengirim kemudian pilih Bagikan / </a:t>
            </a:r>
            <a:r>
              <a:rPr lang="id-ID" dirty="0" err="1">
                <a:solidFill>
                  <a:schemeClr val="bg1"/>
                </a:solidFill>
                <a:latin typeface="Roboto Slab"/>
              </a:rPr>
              <a:t>Share</a:t>
            </a:r>
            <a:r>
              <a:rPr lang="id-ID" dirty="0">
                <a:solidFill>
                  <a:schemeClr val="bg1"/>
                </a:solidFill>
                <a:latin typeface="Roboto Slab"/>
              </a:rPr>
              <a:t> lalu </a:t>
            </a:r>
            <a:r>
              <a:rPr lang="id-ID" b="1" dirty="0">
                <a:solidFill>
                  <a:schemeClr val="bg1"/>
                </a:solidFill>
                <a:latin typeface="Roboto Slab"/>
              </a:rPr>
              <a:t>pilih Android </a:t>
            </a:r>
            <a:r>
              <a:rPr lang="id-ID" b="1" dirty="0" err="1">
                <a:solidFill>
                  <a:schemeClr val="bg1"/>
                </a:solidFill>
                <a:latin typeface="Roboto Slab"/>
              </a:rPr>
              <a:t>Beam</a:t>
            </a:r>
            <a:r>
              <a:rPr lang="id-ID" dirty="0">
                <a:solidFill>
                  <a:schemeClr val="bg1"/>
                </a:solidFill>
                <a:latin typeface="Roboto Slab"/>
              </a:rPr>
              <a:t>.</a:t>
            </a:r>
            <a:endParaRPr lang="id-ID" dirty="0">
              <a:solidFill>
                <a:schemeClr val="bg1"/>
              </a:solidFill>
            </a:endParaRPr>
          </a:p>
        </p:txBody>
      </p:sp>
      <p:pic>
        <p:nvPicPr>
          <p:cNvPr id="3" name="Picture 2">
            <a:extLst>
              <a:ext uri="{FF2B5EF4-FFF2-40B4-BE49-F238E27FC236}">
                <a16:creationId xmlns:a16="http://schemas.microsoft.com/office/drawing/2014/main" id="{42FE04C4-732F-403A-BAFF-DBC508AD2554}"/>
              </a:ext>
            </a:extLst>
          </p:cNvPr>
          <p:cNvPicPr>
            <a:picLocks noChangeAspect="1"/>
          </p:cNvPicPr>
          <p:nvPr/>
        </p:nvPicPr>
        <p:blipFill>
          <a:blip r:embed="rId2"/>
          <a:stretch>
            <a:fillRect/>
          </a:stretch>
        </p:blipFill>
        <p:spPr>
          <a:xfrm>
            <a:off x="3754127" y="2518135"/>
            <a:ext cx="4438650" cy="2971800"/>
          </a:xfrm>
          <a:prstGeom prst="rect">
            <a:avLst/>
          </a:prstGeom>
        </p:spPr>
      </p:pic>
      <p:sp>
        <p:nvSpPr>
          <p:cNvPr id="8" name="Rectangle 7">
            <a:extLst>
              <a:ext uri="{FF2B5EF4-FFF2-40B4-BE49-F238E27FC236}">
                <a16:creationId xmlns:a16="http://schemas.microsoft.com/office/drawing/2014/main" id="{D02986FE-B278-4ED9-A284-FC10A2E798EA}"/>
              </a:ext>
            </a:extLst>
          </p:cNvPr>
          <p:cNvSpPr/>
          <p:nvPr/>
        </p:nvSpPr>
        <p:spPr>
          <a:xfrm>
            <a:off x="642575" y="5938619"/>
            <a:ext cx="11065515" cy="646331"/>
          </a:xfrm>
          <a:prstGeom prst="rect">
            <a:avLst/>
          </a:prstGeom>
        </p:spPr>
        <p:txBody>
          <a:bodyPr wrap="square">
            <a:spAutoFit/>
          </a:bodyPr>
          <a:lstStyle/>
          <a:p>
            <a:r>
              <a:rPr lang="id-ID" b="1" dirty="0">
                <a:solidFill>
                  <a:schemeClr val="bg1"/>
                </a:solidFill>
                <a:latin typeface="Roboto Slab"/>
              </a:rPr>
              <a:t>#3 –</a:t>
            </a:r>
            <a:r>
              <a:rPr lang="id-ID" dirty="0">
                <a:solidFill>
                  <a:schemeClr val="bg1"/>
                </a:solidFill>
                <a:latin typeface="Roboto Slab"/>
              </a:rPr>
              <a:t> Dekatkan sensor NFC pada kedua HP Android tersebut dan tunggu sampai proses pengiriman </a:t>
            </a:r>
            <a:r>
              <a:rPr lang="id-ID" dirty="0" err="1">
                <a:solidFill>
                  <a:schemeClr val="bg1"/>
                </a:solidFill>
                <a:latin typeface="Roboto Slab"/>
              </a:rPr>
              <a:t>file</a:t>
            </a:r>
            <a:r>
              <a:rPr lang="id-ID" dirty="0">
                <a:solidFill>
                  <a:schemeClr val="bg1"/>
                </a:solidFill>
                <a:latin typeface="Roboto Slab"/>
              </a:rPr>
              <a:t> selesai.</a:t>
            </a:r>
            <a:endParaRPr lang="id-ID" dirty="0">
              <a:solidFill>
                <a:schemeClr val="bg1"/>
              </a:solidFill>
            </a:endParaRPr>
          </a:p>
        </p:txBody>
      </p:sp>
    </p:spTree>
    <p:extLst>
      <p:ext uri="{BB962C8B-B14F-4D97-AF65-F5344CB8AC3E}">
        <p14:creationId xmlns:p14="http://schemas.microsoft.com/office/powerpoint/2010/main" val="160613801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0" y="3027671"/>
            <a:ext cx="2979999" cy="2553553"/>
          </a:xfrm>
        </p:spPr>
        <p:txBody>
          <a:bodyPr>
            <a:normAutofit/>
          </a:bodyPr>
          <a:lstStyle/>
          <a:p>
            <a:r>
              <a:rPr lang="id-ID" dirty="0">
                <a:solidFill>
                  <a:srgbClr val="A5E449"/>
                </a:solidFill>
              </a:rPr>
              <a:t>Buat beberapa </a:t>
            </a:r>
            <a:r>
              <a:rPr lang="id-ID" dirty="0" err="1">
                <a:solidFill>
                  <a:srgbClr val="A5E449"/>
                </a:solidFill>
              </a:rPr>
              <a:t>java</a:t>
            </a:r>
            <a:r>
              <a:rPr lang="id-ID" dirty="0">
                <a:solidFill>
                  <a:srgbClr val="A5E449"/>
                </a:solidFill>
              </a:rPr>
              <a:t> </a:t>
            </a:r>
            <a:r>
              <a:rPr lang="id-ID" dirty="0" err="1">
                <a:solidFill>
                  <a:srgbClr val="A5E449"/>
                </a:solidFill>
              </a:rPr>
              <a:t>class</a:t>
            </a:r>
            <a:r>
              <a:rPr lang="id-ID" dirty="0">
                <a:solidFill>
                  <a:srgbClr val="A5E449"/>
                </a:solidFill>
              </a:rPr>
              <a:t> dan </a:t>
            </a:r>
            <a:r>
              <a:rPr lang="id-ID" dirty="0" err="1">
                <a:solidFill>
                  <a:srgbClr val="A5E449"/>
                </a:solidFill>
              </a:rPr>
              <a:t>layout</a:t>
            </a:r>
            <a:r>
              <a:rPr lang="id-ID" dirty="0">
                <a:solidFill>
                  <a:srgbClr val="A5E449"/>
                </a:solidFill>
              </a:rPr>
              <a:t> </a:t>
            </a:r>
            <a:r>
              <a:rPr lang="id-ID" dirty="0" err="1">
                <a:solidFill>
                  <a:srgbClr val="A5E449"/>
                </a:solidFill>
              </a:rPr>
              <a:t>activity</a:t>
            </a:r>
            <a:r>
              <a:rPr lang="id-ID" dirty="0">
                <a:solidFill>
                  <a:srgbClr val="A5E449"/>
                </a:solidFill>
              </a:rPr>
              <a:t> Pada </a:t>
            </a:r>
            <a:r>
              <a:rPr lang="id-ID" dirty="0" err="1">
                <a:solidFill>
                  <a:srgbClr val="A5E449"/>
                </a:solidFill>
              </a:rPr>
              <a:t>project</a:t>
            </a:r>
            <a:r>
              <a:rPr lang="id-ID" dirty="0">
                <a:solidFill>
                  <a:srgbClr val="A5E449"/>
                </a:solidFill>
              </a:rPr>
              <a:t> aplikasi Komunikasi </a:t>
            </a:r>
            <a:r>
              <a:rPr lang="id-ID" dirty="0" err="1">
                <a:solidFill>
                  <a:srgbClr val="A5E449"/>
                </a:solidFill>
              </a:rPr>
              <a:t>Bluetooth</a:t>
            </a:r>
            <a:r>
              <a:rPr lang="id-ID" dirty="0">
                <a:solidFill>
                  <a:srgbClr val="A5E449"/>
                </a:solidFill>
              </a:rPr>
              <a:t> Seperti gambar </a:t>
            </a:r>
            <a:r>
              <a:rPr lang="id-ID" dirty="0" err="1">
                <a:solidFill>
                  <a:srgbClr val="A5E449"/>
                </a:solidFill>
              </a:rPr>
              <a:t>disamping</a:t>
            </a:r>
            <a:endParaRPr lang="en-US" dirty="0">
              <a:solidFill>
                <a:srgbClr val="A5E449"/>
              </a:solidFill>
            </a:endParaRPr>
          </a:p>
        </p:txBody>
      </p:sp>
      <p:sp>
        <p:nvSpPr>
          <p:cNvPr id="21" name="Rectangle 20">
            <a:extLst>
              <a:ext uri="{FF2B5EF4-FFF2-40B4-BE49-F238E27FC236}">
                <a16:creationId xmlns:a16="http://schemas.microsoft.com/office/drawing/2014/main" id="{8B9A5F15-BD3F-43D5-B102-B3DBAF9AAED3}"/>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22" name="Rectangle 21">
            <a:extLst>
              <a:ext uri="{FF2B5EF4-FFF2-40B4-BE49-F238E27FC236}">
                <a16:creationId xmlns:a16="http://schemas.microsoft.com/office/drawing/2014/main" id="{F894484A-DCAC-4A4F-A098-31033D1B4DB6}"/>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pic>
        <p:nvPicPr>
          <p:cNvPr id="23" name="Picture 22">
            <a:extLst>
              <a:ext uri="{FF2B5EF4-FFF2-40B4-BE49-F238E27FC236}">
                <a16:creationId xmlns:a16="http://schemas.microsoft.com/office/drawing/2014/main" id="{EE993F47-309B-454E-A740-9EFE144993FC}"/>
              </a:ext>
            </a:extLst>
          </p:cNvPr>
          <p:cNvPicPr>
            <a:picLocks noChangeAspect="1"/>
          </p:cNvPicPr>
          <p:nvPr/>
        </p:nvPicPr>
        <p:blipFill>
          <a:blip r:embed="rId3"/>
          <a:stretch>
            <a:fillRect/>
          </a:stretch>
        </p:blipFill>
        <p:spPr>
          <a:xfrm>
            <a:off x="5576428" y="617846"/>
            <a:ext cx="3924300" cy="4819650"/>
          </a:xfrm>
          <a:prstGeom prst="rect">
            <a:avLst/>
          </a:prstGeom>
          <a:ln>
            <a:noFill/>
          </a:ln>
          <a:effectLst>
            <a:outerShdw blurRad="190500" algn="tl" rotWithShape="0">
              <a:srgbClr val="000000">
                <a:alpha val="70000"/>
              </a:srgbClr>
            </a:outerShdw>
          </a:effectLst>
        </p:spPr>
      </p:pic>
      <p:sp>
        <p:nvSpPr>
          <p:cNvPr id="24" name="Rectangle 23">
            <a:extLst>
              <a:ext uri="{FF2B5EF4-FFF2-40B4-BE49-F238E27FC236}">
                <a16:creationId xmlns:a16="http://schemas.microsoft.com/office/drawing/2014/main" id="{3EC00A62-69D6-43AF-B446-64B558AE3D33}"/>
              </a:ext>
            </a:extLst>
          </p:cNvPr>
          <p:cNvSpPr/>
          <p:nvPr/>
        </p:nvSpPr>
        <p:spPr>
          <a:xfrm>
            <a:off x="6457361" y="1545996"/>
            <a:ext cx="1715678" cy="12426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Rectangle 27">
            <a:extLst>
              <a:ext uri="{FF2B5EF4-FFF2-40B4-BE49-F238E27FC236}">
                <a16:creationId xmlns:a16="http://schemas.microsoft.com/office/drawing/2014/main" id="{1E986F60-2D27-4D86-B6DE-BCE1F60B4BBE}"/>
              </a:ext>
            </a:extLst>
          </p:cNvPr>
          <p:cNvSpPr/>
          <p:nvPr/>
        </p:nvSpPr>
        <p:spPr>
          <a:xfrm flipV="1">
            <a:off x="6542202" y="4194814"/>
            <a:ext cx="2026763" cy="12426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966899900"/>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242724" y="3027671"/>
            <a:ext cx="2737275" cy="2553553"/>
          </a:xfrm>
        </p:spPr>
        <p:txBody>
          <a:bodyPr>
            <a:normAutofit/>
          </a:bodyPr>
          <a:lstStyle/>
          <a:p>
            <a:r>
              <a:rPr lang="id-ID" dirty="0">
                <a:solidFill>
                  <a:srgbClr val="A5E449"/>
                </a:solidFill>
              </a:rPr>
              <a:t>Tampilan </a:t>
            </a:r>
            <a:r>
              <a:rPr lang="id-ID" noProof="1">
                <a:solidFill>
                  <a:srgbClr val="A5E449"/>
                </a:solidFill>
              </a:rPr>
              <a:t>Layout</a:t>
            </a:r>
            <a:r>
              <a:rPr lang="id-ID" dirty="0">
                <a:solidFill>
                  <a:srgbClr val="A5E449"/>
                </a:solidFill>
              </a:rPr>
              <a:t> activity_awal.xml</a:t>
            </a:r>
            <a:endParaRPr lang="en-US" dirty="0">
              <a:solidFill>
                <a:srgbClr val="A5E449"/>
              </a:solidFill>
            </a:endParaRPr>
          </a:p>
        </p:txBody>
      </p:sp>
      <p:pic>
        <p:nvPicPr>
          <p:cNvPr id="16" name="Picture 15">
            <a:extLst>
              <a:ext uri="{FF2B5EF4-FFF2-40B4-BE49-F238E27FC236}">
                <a16:creationId xmlns:a16="http://schemas.microsoft.com/office/drawing/2014/main" id="{064D3BFB-84D9-4F41-85A5-937586845308}"/>
              </a:ext>
            </a:extLst>
          </p:cNvPr>
          <p:cNvPicPr>
            <a:picLocks noChangeAspect="1"/>
          </p:cNvPicPr>
          <p:nvPr/>
        </p:nvPicPr>
        <p:blipFill>
          <a:blip r:embed="rId3"/>
          <a:stretch>
            <a:fillRect/>
          </a:stretch>
        </p:blipFill>
        <p:spPr>
          <a:xfrm>
            <a:off x="5425272" y="300248"/>
            <a:ext cx="3786729" cy="6257503"/>
          </a:xfrm>
          <a:prstGeom prst="rect">
            <a:avLst/>
          </a:prstGeom>
        </p:spPr>
      </p:pic>
      <p:sp>
        <p:nvSpPr>
          <p:cNvPr id="21" name="Rectangle 20">
            <a:extLst>
              <a:ext uri="{FF2B5EF4-FFF2-40B4-BE49-F238E27FC236}">
                <a16:creationId xmlns:a16="http://schemas.microsoft.com/office/drawing/2014/main" id="{8B9A5F15-BD3F-43D5-B102-B3DBAF9AAED3}"/>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22" name="Rectangle 21">
            <a:extLst>
              <a:ext uri="{FF2B5EF4-FFF2-40B4-BE49-F238E27FC236}">
                <a16:creationId xmlns:a16="http://schemas.microsoft.com/office/drawing/2014/main" id="{F894484A-DCAC-4A4F-A098-31033D1B4DB6}"/>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spTree>
    <p:extLst>
      <p:ext uri="{BB962C8B-B14F-4D97-AF65-F5344CB8AC3E}">
        <p14:creationId xmlns:p14="http://schemas.microsoft.com/office/powerpoint/2010/main" val="2159326639"/>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5" name="Text Placeholder 1">
            <a:extLst>
              <a:ext uri="{FF2B5EF4-FFF2-40B4-BE49-F238E27FC236}">
                <a16:creationId xmlns:a16="http://schemas.microsoft.com/office/drawing/2014/main" id="{4FCC23FF-73C4-4BB5-BF26-4FF2F26B8CF7}"/>
              </a:ext>
            </a:extLst>
          </p:cNvPr>
          <p:cNvSpPr txBox="1">
            <a:spLocks/>
          </p:cNvSpPr>
          <p:nvPr/>
        </p:nvSpPr>
        <p:spPr>
          <a:xfrm>
            <a:off x="711900" y="429234"/>
            <a:ext cx="8931721" cy="912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dirty="0">
                <a:solidFill>
                  <a:schemeClr val="bg1"/>
                </a:solidFill>
              </a:rPr>
              <a:t>POKOK BAHASAN </a:t>
            </a:r>
          </a:p>
          <a:p>
            <a:pPr marL="0" indent="0">
              <a:buNone/>
            </a:pPr>
            <a:r>
              <a:rPr lang="id-ID" dirty="0">
                <a:solidFill>
                  <a:schemeClr val="bg1"/>
                </a:solidFill>
              </a:rPr>
              <a:t>BERDASARKAN RPS</a:t>
            </a:r>
            <a:endParaRPr lang="en-US" b="1" dirty="0">
              <a:solidFill>
                <a:schemeClr val="bg1"/>
              </a:solidFill>
              <a:latin typeface="Roboto Medium" panose="02000000000000000000" pitchFamily="2" charset="0"/>
              <a:ea typeface="Roboto Medium" panose="02000000000000000000" pitchFamily="2" charset="0"/>
            </a:endParaRPr>
          </a:p>
        </p:txBody>
      </p:sp>
      <p:sp>
        <p:nvSpPr>
          <p:cNvPr id="31" name="Google Shape;193;p12">
            <a:extLst>
              <a:ext uri="{FF2B5EF4-FFF2-40B4-BE49-F238E27FC236}">
                <a16:creationId xmlns:a16="http://schemas.microsoft.com/office/drawing/2014/main" id="{83857DF9-5005-41A1-81F0-83B5F773DAB7}"/>
              </a:ext>
            </a:extLst>
          </p:cNvPr>
          <p:cNvSpPr txBox="1">
            <a:spLocks/>
          </p:cNvSpPr>
          <p:nvPr/>
        </p:nvSpPr>
        <p:spPr>
          <a:xfrm>
            <a:off x="516834" y="2976028"/>
            <a:ext cx="4112400" cy="2341200"/>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chemeClr val="dk1"/>
              </a:buClr>
              <a:buSzPts val="1100"/>
              <a:buFont typeface="Arial" panose="020B0604020202020204" pitchFamily="34" charset="0"/>
              <a:buNone/>
            </a:pPr>
            <a:r>
              <a:rPr lang="id-ID" sz="2000" b="1" dirty="0" err="1">
                <a:solidFill>
                  <a:schemeClr val="bg1"/>
                </a:solidFill>
                <a:latin typeface="Roboto"/>
              </a:rPr>
              <a:t>Bluetooth</a:t>
            </a:r>
            <a:endParaRPr lang="id-ID" sz="2000" dirty="0">
              <a:solidFill>
                <a:schemeClr val="bg1"/>
              </a:solidFill>
              <a:latin typeface="Roboto"/>
            </a:endParaRPr>
          </a:p>
          <a:p>
            <a:pPr marL="228594" indent="-228594">
              <a:buClr>
                <a:schemeClr val="dk1"/>
              </a:buClr>
              <a:buSzPts val="1100"/>
              <a:buFont typeface="Wingdings" panose="05000000000000000000" pitchFamily="2" charset="2"/>
              <a:buChar char="§"/>
            </a:pPr>
            <a:r>
              <a:rPr lang="id-ID" sz="2000" dirty="0">
                <a:solidFill>
                  <a:schemeClr val="bg1"/>
                </a:solidFill>
                <a:latin typeface="Roboto"/>
              </a:rPr>
              <a:t>Mengelola Perangkat </a:t>
            </a:r>
            <a:r>
              <a:rPr lang="id-ID" sz="2000" dirty="0" err="1">
                <a:solidFill>
                  <a:schemeClr val="bg1"/>
                </a:solidFill>
                <a:latin typeface="Roboto"/>
              </a:rPr>
              <a:t>Bluetooth</a:t>
            </a:r>
            <a:endParaRPr lang="id-ID" sz="2000" dirty="0">
              <a:solidFill>
                <a:schemeClr val="bg1"/>
              </a:solidFill>
              <a:latin typeface="Roboto"/>
            </a:endParaRPr>
          </a:p>
          <a:p>
            <a:pPr marL="228594" indent="-228594">
              <a:buClr>
                <a:schemeClr val="dk1"/>
              </a:buClr>
              <a:buSzPts val="1100"/>
              <a:buFont typeface="Wingdings" panose="05000000000000000000" pitchFamily="2" charset="2"/>
              <a:buChar char="§"/>
            </a:pPr>
            <a:r>
              <a:rPr lang="id-ID" sz="2000" dirty="0">
                <a:solidFill>
                  <a:schemeClr val="bg1"/>
                </a:solidFill>
                <a:latin typeface="Roboto"/>
              </a:rPr>
              <a:t>Menemukan Perangkat </a:t>
            </a:r>
            <a:r>
              <a:rPr lang="id-ID" sz="2000" dirty="0" err="1">
                <a:solidFill>
                  <a:schemeClr val="bg1"/>
                </a:solidFill>
                <a:latin typeface="Roboto"/>
              </a:rPr>
              <a:t>Bluetooth</a:t>
            </a:r>
            <a:endParaRPr lang="id-ID" sz="2000" dirty="0">
              <a:solidFill>
                <a:schemeClr val="bg1"/>
              </a:solidFill>
              <a:latin typeface="Roboto"/>
            </a:endParaRPr>
          </a:p>
          <a:p>
            <a:pPr marL="228594" indent="-228594">
              <a:buClr>
                <a:schemeClr val="dk1"/>
              </a:buClr>
              <a:buSzPts val="1100"/>
              <a:buFont typeface="Wingdings" panose="05000000000000000000" pitchFamily="2" charset="2"/>
              <a:buChar char="§"/>
            </a:pPr>
            <a:r>
              <a:rPr lang="id-ID" sz="2000" dirty="0">
                <a:solidFill>
                  <a:schemeClr val="bg1"/>
                </a:solidFill>
                <a:latin typeface="Roboto"/>
              </a:rPr>
              <a:t>Komunikasi Melalui </a:t>
            </a:r>
            <a:r>
              <a:rPr lang="id-ID" sz="2000" dirty="0" err="1">
                <a:solidFill>
                  <a:schemeClr val="bg1"/>
                </a:solidFill>
                <a:latin typeface="Roboto"/>
              </a:rPr>
              <a:t>Bluetooth</a:t>
            </a:r>
            <a:r>
              <a:rPr lang="id-ID" sz="2000" dirty="0">
                <a:solidFill>
                  <a:schemeClr val="bg1"/>
                </a:solidFill>
                <a:latin typeface="Roboto"/>
              </a:rPr>
              <a:t> </a:t>
            </a:r>
          </a:p>
          <a:p>
            <a:pPr marL="0" indent="0">
              <a:buClr>
                <a:schemeClr val="dk1"/>
              </a:buClr>
              <a:buSzPts val="1100"/>
              <a:buFont typeface="Arial" panose="020B0604020202020204" pitchFamily="34" charset="0"/>
              <a:buNone/>
            </a:pPr>
            <a:endParaRPr lang="id-ID" sz="2000" dirty="0">
              <a:solidFill>
                <a:schemeClr val="bg1"/>
              </a:solidFill>
              <a:latin typeface="Roboto"/>
            </a:endParaRPr>
          </a:p>
          <a:p>
            <a:pPr marL="0" indent="0">
              <a:spcAft>
                <a:spcPts val="1333"/>
              </a:spcAft>
              <a:buFont typeface="Arial" panose="020B0604020202020204" pitchFamily="34" charset="0"/>
              <a:buNone/>
            </a:pPr>
            <a:endParaRPr lang="id-ID" sz="3600" dirty="0">
              <a:solidFill>
                <a:schemeClr val="bg1"/>
              </a:solidFill>
              <a:latin typeface="Roboto"/>
            </a:endParaRPr>
          </a:p>
        </p:txBody>
      </p:sp>
      <p:grpSp>
        <p:nvGrpSpPr>
          <p:cNvPr id="32" name="Google Shape;194;p12">
            <a:extLst>
              <a:ext uri="{FF2B5EF4-FFF2-40B4-BE49-F238E27FC236}">
                <a16:creationId xmlns:a16="http://schemas.microsoft.com/office/drawing/2014/main" id="{3E23C904-1BB6-4B29-A6EA-A45A7174E375}"/>
              </a:ext>
            </a:extLst>
          </p:cNvPr>
          <p:cNvGrpSpPr/>
          <p:nvPr/>
        </p:nvGrpSpPr>
        <p:grpSpPr>
          <a:xfrm>
            <a:off x="1258230" y="2245442"/>
            <a:ext cx="412055" cy="537497"/>
            <a:chOff x="590250" y="244200"/>
            <a:chExt cx="407975" cy="532175"/>
          </a:xfrm>
        </p:grpSpPr>
        <p:sp>
          <p:nvSpPr>
            <p:cNvPr id="33" name="Google Shape;195;p12">
              <a:extLst>
                <a:ext uri="{FF2B5EF4-FFF2-40B4-BE49-F238E27FC236}">
                  <a16:creationId xmlns:a16="http://schemas.microsoft.com/office/drawing/2014/main" id="{6AB8FA53-11C2-40FB-B389-F8BB1BF2AA93}"/>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34" name="Google Shape;196;p12">
              <a:extLst>
                <a:ext uri="{FF2B5EF4-FFF2-40B4-BE49-F238E27FC236}">
                  <a16:creationId xmlns:a16="http://schemas.microsoft.com/office/drawing/2014/main" id="{1ED27172-7278-4A58-87AA-8C3600B3CD02}"/>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35" name="Google Shape;197;p12">
              <a:extLst>
                <a:ext uri="{FF2B5EF4-FFF2-40B4-BE49-F238E27FC236}">
                  <a16:creationId xmlns:a16="http://schemas.microsoft.com/office/drawing/2014/main" id="{2C5FF671-CBA9-4E95-AE72-1648685E57BA}"/>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36" name="Google Shape;198;p12">
              <a:extLst>
                <a:ext uri="{FF2B5EF4-FFF2-40B4-BE49-F238E27FC236}">
                  <a16:creationId xmlns:a16="http://schemas.microsoft.com/office/drawing/2014/main" id="{54FD8940-60E2-4766-9303-B82111FD35F1}"/>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37" name="Google Shape;199;p12">
              <a:extLst>
                <a:ext uri="{FF2B5EF4-FFF2-40B4-BE49-F238E27FC236}">
                  <a16:creationId xmlns:a16="http://schemas.microsoft.com/office/drawing/2014/main" id="{F33BC6D6-8430-475A-8203-30A324735083}"/>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38" name="Google Shape;200;p12">
              <a:extLst>
                <a:ext uri="{FF2B5EF4-FFF2-40B4-BE49-F238E27FC236}">
                  <a16:creationId xmlns:a16="http://schemas.microsoft.com/office/drawing/2014/main" id="{303D458B-2D0C-468F-A54D-3065C86516EB}"/>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39" name="Google Shape;201;p12">
              <a:extLst>
                <a:ext uri="{FF2B5EF4-FFF2-40B4-BE49-F238E27FC236}">
                  <a16:creationId xmlns:a16="http://schemas.microsoft.com/office/drawing/2014/main" id="{13588855-5FC4-4104-B33B-959732BB6BAF}"/>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40" name="Google Shape;202;p12">
              <a:extLst>
                <a:ext uri="{FF2B5EF4-FFF2-40B4-BE49-F238E27FC236}">
                  <a16:creationId xmlns:a16="http://schemas.microsoft.com/office/drawing/2014/main" id="{E251B3FE-BF52-42F8-811B-F43B4085AAB4}"/>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41" name="Google Shape;203;p12">
              <a:extLst>
                <a:ext uri="{FF2B5EF4-FFF2-40B4-BE49-F238E27FC236}">
                  <a16:creationId xmlns:a16="http://schemas.microsoft.com/office/drawing/2014/main" id="{8A31208A-6F55-4F7C-8F1C-2FCF51938B12}"/>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42" name="Google Shape;204;p12">
              <a:extLst>
                <a:ext uri="{FF2B5EF4-FFF2-40B4-BE49-F238E27FC236}">
                  <a16:creationId xmlns:a16="http://schemas.microsoft.com/office/drawing/2014/main" id="{BD946024-434E-4560-8D1A-401D2BCAF10E}"/>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43" name="Google Shape;205;p12">
              <a:extLst>
                <a:ext uri="{FF2B5EF4-FFF2-40B4-BE49-F238E27FC236}">
                  <a16:creationId xmlns:a16="http://schemas.microsoft.com/office/drawing/2014/main" id="{68CA71E0-9C5A-4D3A-B068-AA61EB1D91F7}"/>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44" name="Google Shape;206;p12">
              <a:extLst>
                <a:ext uri="{FF2B5EF4-FFF2-40B4-BE49-F238E27FC236}">
                  <a16:creationId xmlns:a16="http://schemas.microsoft.com/office/drawing/2014/main" id="{4E56053F-0B52-4278-8CB4-FCCDF3E6C28D}"/>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45" name="Google Shape;207;p12">
              <a:extLst>
                <a:ext uri="{FF2B5EF4-FFF2-40B4-BE49-F238E27FC236}">
                  <a16:creationId xmlns:a16="http://schemas.microsoft.com/office/drawing/2014/main" id="{24D4A42D-0DEC-492F-A6D4-C8A9B67DA9FB}"/>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46" name="Google Shape;208;p12">
              <a:extLst>
                <a:ext uri="{FF2B5EF4-FFF2-40B4-BE49-F238E27FC236}">
                  <a16:creationId xmlns:a16="http://schemas.microsoft.com/office/drawing/2014/main" id="{3064675D-A8EA-471B-A7C8-D0EAD4908FE7}"/>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grpSp>
      <p:sp>
        <p:nvSpPr>
          <p:cNvPr id="47" name="Google Shape;193;p12">
            <a:extLst>
              <a:ext uri="{FF2B5EF4-FFF2-40B4-BE49-F238E27FC236}">
                <a16:creationId xmlns:a16="http://schemas.microsoft.com/office/drawing/2014/main" id="{9FD74780-F5C3-42E4-A2E3-CADBE4183292}"/>
              </a:ext>
            </a:extLst>
          </p:cNvPr>
          <p:cNvSpPr txBox="1">
            <a:spLocks/>
          </p:cNvSpPr>
          <p:nvPr/>
        </p:nvSpPr>
        <p:spPr>
          <a:xfrm>
            <a:off x="8393237" y="3084292"/>
            <a:ext cx="4112400" cy="2341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9pPr>
          </a:lstStyle>
          <a:p>
            <a:pPr marL="0" indent="0">
              <a:buClr>
                <a:schemeClr val="dk1"/>
              </a:buClr>
              <a:buSzPts val="1100"/>
              <a:buNone/>
            </a:pPr>
            <a:r>
              <a:rPr lang="id-ID" b="1" dirty="0">
                <a:solidFill>
                  <a:schemeClr val="bg1"/>
                </a:solidFill>
                <a:latin typeface="Roboto"/>
              </a:rPr>
              <a:t>Lainnya</a:t>
            </a:r>
            <a:endParaRPr lang="id-ID" dirty="0">
              <a:solidFill>
                <a:schemeClr val="bg1"/>
              </a:solidFill>
              <a:latin typeface="Roboto"/>
            </a:endParaRPr>
          </a:p>
          <a:p>
            <a:pPr marL="228594" indent="-228594">
              <a:buClr>
                <a:schemeClr val="dk1"/>
              </a:buClr>
              <a:buSzPts val="1100"/>
              <a:buFont typeface="Wingdings" panose="05000000000000000000" pitchFamily="2" charset="2"/>
              <a:buChar char="§"/>
            </a:pPr>
            <a:r>
              <a:rPr lang="id-ID" dirty="0">
                <a:solidFill>
                  <a:schemeClr val="bg1"/>
                </a:solidFill>
                <a:latin typeface="Roboto"/>
              </a:rPr>
              <a:t>Tag NFC</a:t>
            </a:r>
          </a:p>
          <a:p>
            <a:pPr marL="228594" indent="-228594">
              <a:buClr>
                <a:schemeClr val="dk1"/>
              </a:buClr>
              <a:buSzPts val="1100"/>
              <a:buFont typeface="Wingdings" panose="05000000000000000000" pitchFamily="2" charset="2"/>
              <a:buChar char="§"/>
            </a:pPr>
            <a:r>
              <a:rPr lang="id-ID" dirty="0">
                <a:solidFill>
                  <a:schemeClr val="bg1"/>
                </a:solidFill>
                <a:latin typeface="Roboto"/>
              </a:rPr>
              <a:t>Komunikasi Melalui Android Beam</a:t>
            </a:r>
          </a:p>
          <a:p>
            <a:pPr marL="0" indent="0">
              <a:buClr>
                <a:schemeClr val="dk1"/>
              </a:buClr>
              <a:buSzPts val="1100"/>
              <a:buNone/>
            </a:pPr>
            <a:endParaRPr lang="id-ID" dirty="0">
              <a:solidFill>
                <a:schemeClr val="bg1"/>
              </a:solidFill>
              <a:latin typeface="Roboto"/>
            </a:endParaRPr>
          </a:p>
          <a:p>
            <a:pPr marL="0" indent="0">
              <a:spcAft>
                <a:spcPts val="1333"/>
              </a:spcAft>
              <a:buNone/>
            </a:pPr>
            <a:endParaRPr lang="id-ID" sz="3200" dirty="0">
              <a:solidFill>
                <a:schemeClr val="bg1"/>
              </a:solidFill>
              <a:latin typeface="Roboto"/>
            </a:endParaRPr>
          </a:p>
        </p:txBody>
      </p:sp>
      <p:sp>
        <p:nvSpPr>
          <p:cNvPr id="48" name="Google Shape;193;p12">
            <a:extLst>
              <a:ext uri="{FF2B5EF4-FFF2-40B4-BE49-F238E27FC236}">
                <a16:creationId xmlns:a16="http://schemas.microsoft.com/office/drawing/2014/main" id="{724EC666-1872-4D3A-9788-3E7BB277A454}"/>
              </a:ext>
            </a:extLst>
          </p:cNvPr>
          <p:cNvSpPr txBox="1">
            <a:spLocks/>
          </p:cNvSpPr>
          <p:nvPr/>
        </p:nvSpPr>
        <p:spPr>
          <a:xfrm>
            <a:off x="4280837" y="3077628"/>
            <a:ext cx="4112400" cy="23412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55600" algn="l" rtl="0">
              <a:lnSpc>
                <a:spcPct val="100000"/>
              </a:lnSpc>
              <a:spcBef>
                <a:spcPts val="6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1pPr>
            <a:lvl2pPr marL="914400" marR="0" lvl="1"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2pPr>
            <a:lvl3pPr marL="1371600" marR="0" lvl="2"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3pPr>
            <a:lvl4pPr marL="1828800" marR="0" lvl="3"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4pPr>
            <a:lvl5pPr marL="2286000" marR="0" lvl="4"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5pPr>
            <a:lvl6pPr marL="2743200" marR="0" lvl="5"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6pPr>
            <a:lvl7pPr marL="3200400" marR="0" lvl="6"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7pPr>
            <a:lvl8pPr marL="3657600" marR="0" lvl="7" indent="-355600" algn="l" rtl="0">
              <a:lnSpc>
                <a:spcPct val="100000"/>
              </a:lnSpc>
              <a:spcBef>
                <a:spcPts val="1000"/>
              </a:spcBef>
              <a:spcAft>
                <a:spcPts val="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8pPr>
            <a:lvl9pPr marL="4114800" marR="0" lvl="8" indent="-355600" algn="l" rtl="0">
              <a:lnSpc>
                <a:spcPct val="100000"/>
              </a:lnSpc>
              <a:spcBef>
                <a:spcPts val="1000"/>
              </a:spcBef>
              <a:spcAft>
                <a:spcPts val="1000"/>
              </a:spcAft>
              <a:buClr>
                <a:srgbClr val="C7D3E6"/>
              </a:buClr>
              <a:buSzPts val="2000"/>
              <a:buFont typeface="Roboto Condensed Light"/>
              <a:buChar char="▻"/>
              <a:defRPr sz="2000" b="0" i="0" u="none" strike="noStrike" cap="none">
                <a:solidFill>
                  <a:srgbClr val="263248"/>
                </a:solidFill>
                <a:latin typeface="Roboto Condensed Light"/>
                <a:ea typeface="Roboto Condensed Light"/>
                <a:cs typeface="Roboto Condensed Light"/>
                <a:sym typeface="Roboto Condensed Light"/>
              </a:defRPr>
            </a:lvl9pPr>
          </a:lstStyle>
          <a:p>
            <a:pPr marL="0" indent="0">
              <a:buClr>
                <a:schemeClr val="dk1"/>
              </a:buClr>
              <a:buSzPts val="1100"/>
              <a:buNone/>
            </a:pPr>
            <a:r>
              <a:rPr lang="id-ID" b="1" dirty="0">
                <a:solidFill>
                  <a:schemeClr val="bg1"/>
                </a:solidFill>
                <a:latin typeface="Roboto"/>
              </a:rPr>
              <a:t>Internet dan WiFi</a:t>
            </a:r>
            <a:endParaRPr lang="id-ID" dirty="0">
              <a:solidFill>
                <a:schemeClr val="bg1"/>
              </a:solidFill>
              <a:latin typeface="Roboto"/>
            </a:endParaRPr>
          </a:p>
          <a:p>
            <a:pPr marL="228594" indent="-228594">
              <a:buClr>
                <a:schemeClr val="dk1"/>
              </a:buClr>
              <a:buSzPts val="1100"/>
              <a:buFont typeface="Wingdings" panose="05000000000000000000" pitchFamily="2" charset="2"/>
              <a:buChar char="§"/>
            </a:pPr>
            <a:r>
              <a:rPr lang="id-ID" dirty="0">
                <a:solidFill>
                  <a:schemeClr val="bg1"/>
                </a:solidFill>
                <a:latin typeface="Roboto"/>
              </a:rPr>
              <a:t>Mengelola Perangkat Bluetooth</a:t>
            </a:r>
          </a:p>
          <a:p>
            <a:pPr marL="228594" indent="-228594">
              <a:buClr>
                <a:schemeClr val="dk1"/>
              </a:buClr>
              <a:buSzPts val="1100"/>
              <a:buFont typeface="Wingdings" panose="05000000000000000000" pitchFamily="2" charset="2"/>
              <a:buChar char="§"/>
            </a:pPr>
            <a:r>
              <a:rPr lang="id-ID" dirty="0">
                <a:solidFill>
                  <a:schemeClr val="bg1"/>
                </a:solidFill>
                <a:latin typeface="Roboto"/>
              </a:rPr>
              <a:t>Menemukan Perangkat Bluetooth</a:t>
            </a:r>
          </a:p>
          <a:p>
            <a:pPr marL="228594" indent="-228594">
              <a:buClr>
                <a:schemeClr val="dk1"/>
              </a:buClr>
              <a:buSzPts val="1100"/>
              <a:buFont typeface="Wingdings" panose="05000000000000000000" pitchFamily="2" charset="2"/>
              <a:buChar char="§"/>
            </a:pPr>
            <a:r>
              <a:rPr lang="id-ID" dirty="0">
                <a:solidFill>
                  <a:schemeClr val="bg1"/>
                </a:solidFill>
                <a:latin typeface="Roboto"/>
              </a:rPr>
              <a:t>Komunikasi Melalui Bluetooth </a:t>
            </a:r>
          </a:p>
          <a:p>
            <a:pPr marL="0" indent="0">
              <a:buClr>
                <a:schemeClr val="dk1"/>
              </a:buClr>
              <a:buSzPts val="1100"/>
              <a:buNone/>
            </a:pPr>
            <a:endParaRPr lang="id-ID" dirty="0">
              <a:solidFill>
                <a:schemeClr val="bg1"/>
              </a:solidFill>
              <a:latin typeface="Roboto"/>
            </a:endParaRPr>
          </a:p>
          <a:p>
            <a:pPr marL="0" indent="0">
              <a:spcAft>
                <a:spcPts val="1333"/>
              </a:spcAft>
              <a:buNone/>
            </a:pPr>
            <a:endParaRPr lang="id-ID" sz="3200" dirty="0">
              <a:solidFill>
                <a:schemeClr val="bg1"/>
              </a:solidFill>
              <a:latin typeface="Roboto"/>
            </a:endParaRPr>
          </a:p>
        </p:txBody>
      </p:sp>
      <p:sp>
        <p:nvSpPr>
          <p:cNvPr id="49" name="Google Shape;203;p12">
            <a:extLst>
              <a:ext uri="{FF2B5EF4-FFF2-40B4-BE49-F238E27FC236}">
                <a16:creationId xmlns:a16="http://schemas.microsoft.com/office/drawing/2014/main" id="{AD8A00A7-D15B-4186-ADAC-E7E0428CC533}"/>
              </a:ext>
            </a:extLst>
          </p:cNvPr>
          <p:cNvSpPr/>
          <p:nvPr/>
        </p:nvSpPr>
        <p:spPr>
          <a:xfrm>
            <a:off x="1386127" y="2589825"/>
            <a:ext cx="258308"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grpSp>
        <p:nvGrpSpPr>
          <p:cNvPr id="50" name="Google Shape;194;p12">
            <a:extLst>
              <a:ext uri="{FF2B5EF4-FFF2-40B4-BE49-F238E27FC236}">
                <a16:creationId xmlns:a16="http://schemas.microsoft.com/office/drawing/2014/main" id="{3F849009-1DEE-41E4-A1DF-DA5D8C539D20}"/>
              </a:ext>
            </a:extLst>
          </p:cNvPr>
          <p:cNvGrpSpPr/>
          <p:nvPr/>
        </p:nvGrpSpPr>
        <p:grpSpPr>
          <a:xfrm>
            <a:off x="4937983" y="2427469"/>
            <a:ext cx="412055" cy="537497"/>
            <a:chOff x="590250" y="244200"/>
            <a:chExt cx="407975" cy="532175"/>
          </a:xfrm>
        </p:grpSpPr>
        <p:sp>
          <p:nvSpPr>
            <p:cNvPr id="51" name="Google Shape;195;p12">
              <a:extLst>
                <a:ext uri="{FF2B5EF4-FFF2-40B4-BE49-F238E27FC236}">
                  <a16:creationId xmlns:a16="http://schemas.microsoft.com/office/drawing/2014/main" id="{03F8C9C0-4EB1-4E5C-88A4-95A8EFB18E01}"/>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52" name="Google Shape;196;p12">
              <a:extLst>
                <a:ext uri="{FF2B5EF4-FFF2-40B4-BE49-F238E27FC236}">
                  <a16:creationId xmlns:a16="http://schemas.microsoft.com/office/drawing/2014/main" id="{1CC64289-CEEE-4AD8-80A4-3454C5FCD6AF}"/>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53" name="Google Shape;197;p12">
              <a:extLst>
                <a:ext uri="{FF2B5EF4-FFF2-40B4-BE49-F238E27FC236}">
                  <a16:creationId xmlns:a16="http://schemas.microsoft.com/office/drawing/2014/main" id="{C468AAF1-2D09-4653-A33F-5051515A980E}"/>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54" name="Google Shape;198;p12">
              <a:extLst>
                <a:ext uri="{FF2B5EF4-FFF2-40B4-BE49-F238E27FC236}">
                  <a16:creationId xmlns:a16="http://schemas.microsoft.com/office/drawing/2014/main" id="{622B4D79-B267-41A7-B2CF-F0AA6FBF2631}"/>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55" name="Google Shape;199;p12">
              <a:extLst>
                <a:ext uri="{FF2B5EF4-FFF2-40B4-BE49-F238E27FC236}">
                  <a16:creationId xmlns:a16="http://schemas.microsoft.com/office/drawing/2014/main" id="{2F2FC677-79E0-43CF-9E4B-5593CF228058}"/>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56" name="Google Shape;200;p12">
              <a:extLst>
                <a:ext uri="{FF2B5EF4-FFF2-40B4-BE49-F238E27FC236}">
                  <a16:creationId xmlns:a16="http://schemas.microsoft.com/office/drawing/2014/main" id="{FE7FCF18-21E7-45E5-9D54-8B31D8F27516}"/>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57" name="Google Shape;201;p12">
              <a:extLst>
                <a:ext uri="{FF2B5EF4-FFF2-40B4-BE49-F238E27FC236}">
                  <a16:creationId xmlns:a16="http://schemas.microsoft.com/office/drawing/2014/main" id="{1C53C472-D2E4-4E3C-A4D4-2276CFA5B85F}"/>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58" name="Google Shape;202;p12">
              <a:extLst>
                <a:ext uri="{FF2B5EF4-FFF2-40B4-BE49-F238E27FC236}">
                  <a16:creationId xmlns:a16="http://schemas.microsoft.com/office/drawing/2014/main" id="{F94DB43D-B178-482A-A919-EA0D57C87716}"/>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59" name="Google Shape;203;p12">
              <a:extLst>
                <a:ext uri="{FF2B5EF4-FFF2-40B4-BE49-F238E27FC236}">
                  <a16:creationId xmlns:a16="http://schemas.microsoft.com/office/drawing/2014/main" id="{9456F728-E931-4578-AA1C-0D68889868AB}"/>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60" name="Google Shape;204;p12">
              <a:extLst>
                <a:ext uri="{FF2B5EF4-FFF2-40B4-BE49-F238E27FC236}">
                  <a16:creationId xmlns:a16="http://schemas.microsoft.com/office/drawing/2014/main" id="{2063D889-9806-479A-A43D-08C6EEC942DB}"/>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61" name="Google Shape;205;p12">
              <a:extLst>
                <a:ext uri="{FF2B5EF4-FFF2-40B4-BE49-F238E27FC236}">
                  <a16:creationId xmlns:a16="http://schemas.microsoft.com/office/drawing/2014/main" id="{4A1A5CEA-FB9E-4C3D-AB08-BE4FA3C42772}"/>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62" name="Google Shape;206;p12">
              <a:extLst>
                <a:ext uri="{FF2B5EF4-FFF2-40B4-BE49-F238E27FC236}">
                  <a16:creationId xmlns:a16="http://schemas.microsoft.com/office/drawing/2014/main" id="{90B13208-16F3-4C83-A446-8CA5200008B2}"/>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63" name="Google Shape;207;p12">
              <a:extLst>
                <a:ext uri="{FF2B5EF4-FFF2-40B4-BE49-F238E27FC236}">
                  <a16:creationId xmlns:a16="http://schemas.microsoft.com/office/drawing/2014/main" id="{54D23506-E6D3-4734-91D2-93700DF731D0}"/>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64" name="Google Shape;208;p12">
              <a:extLst>
                <a:ext uri="{FF2B5EF4-FFF2-40B4-BE49-F238E27FC236}">
                  <a16:creationId xmlns:a16="http://schemas.microsoft.com/office/drawing/2014/main" id="{477F3748-9014-4A8C-BC6A-3F7FCC592C61}"/>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grpSp>
      <p:grpSp>
        <p:nvGrpSpPr>
          <p:cNvPr id="65" name="Google Shape;194;p12">
            <a:extLst>
              <a:ext uri="{FF2B5EF4-FFF2-40B4-BE49-F238E27FC236}">
                <a16:creationId xmlns:a16="http://schemas.microsoft.com/office/drawing/2014/main" id="{095EA8EA-FE27-4D24-B2E8-9B126C3A0C23}"/>
              </a:ext>
            </a:extLst>
          </p:cNvPr>
          <p:cNvGrpSpPr/>
          <p:nvPr/>
        </p:nvGrpSpPr>
        <p:grpSpPr>
          <a:xfrm>
            <a:off x="9053524" y="2479156"/>
            <a:ext cx="412055" cy="537497"/>
            <a:chOff x="590250" y="244200"/>
            <a:chExt cx="407975" cy="532175"/>
          </a:xfrm>
        </p:grpSpPr>
        <p:sp>
          <p:nvSpPr>
            <p:cNvPr id="66" name="Google Shape;195;p12">
              <a:extLst>
                <a:ext uri="{FF2B5EF4-FFF2-40B4-BE49-F238E27FC236}">
                  <a16:creationId xmlns:a16="http://schemas.microsoft.com/office/drawing/2014/main" id="{31EEE88D-63D9-4FDF-BA37-267CF22A9238}"/>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67" name="Google Shape;196;p12">
              <a:extLst>
                <a:ext uri="{FF2B5EF4-FFF2-40B4-BE49-F238E27FC236}">
                  <a16:creationId xmlns:a16="http://schemas.microsoft.com/office/drawing/2014/main" id="{DFB32FF2-2D6B-4636-AA9B-F60637123132}"/>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68" name="Google Shape;197;p12">
              <a:extLst>
                <a:ext uri="{FF2B5EF4-FFF2-40B4-BE49-F238E27FC236}">
                  <a16:creationId xmlns:a16="http://schemas.microsoft.com/office/drawing/2014/main" id="{99198EF5-4877-44F0-8B89-8F3FC9B3E2D8}"/>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69" name="Google Shape;198;p12">
              <a:extLst>
                <a:ext uri="{FF2B5EF4-FFF2-40B4-BE49-F238E27FC236}">
                  <a16:creationId xmlns:a16="http://schemas.microsoft.com/office/drawing/2014/main" id="{AD145B30-E9A6-4954-84AE-A437F1EE3CDA}"/>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70" name="Google Shape;199;p12">
              <a:extLst>
                <a:ext uri="{FF2B5EF4-FFF2-40B4-BE49-F238E27FC236}">
                  <a16:creationId xmlns:a16="http://schemas.microsoft.com/office/drawing/2014/main" id="{EF307081-A5C1-4543-9B27-B89487E09ED2}"/>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71" name="Google Shape;200;p12">
              <a:extLst>
                <a:ext uri="{FF2B5EF4-FFF2-40B4-BE49-F238E27FC236}">
                  <a16:creationId xmlns:a16="http://schemas.microsoft.com/office/drawing/2014/main" id="{E4EBEA36-74BF-4574-8ABB-D9CD0B84BA43}"/>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72" name="Google Shape;201;p12">
              <a:extLst>
                <a:ext uri="{FF2B5EF4-FFF2-40B4-BE49-F238E27FC236}">
                  <a16:creationId xmlns:a16="http://schemas.microsoft.com/office/drawing/2014/main" id="{FE929DFA-D285-4E52-829E-8029361F71EC}"/>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73" name="Google Shape;202;p12">
              <a:extLst>
                <a:ext uri="{FF2B5EF4-FFF2-40B4-BE49-F238E27FC236}">
                  <a16:creationId xmlns:a16="http://schemas.microsoft.com/office/drawing/2014/main" id="{DFE42B7B-8FD2-4F24-8C9B-A213636351B6}"/>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74" name="Google Shape;203;p12">
              <a:extLst>
                <a:ext uri="{FF2B5EF4-FFF2-40B4-BE49-F238E27FC236}">
                  <a16:creationId xmlns:a16="http://schemas.microsoft.com/office/drawing/2014/main" id="{15AF65BF-24C4-497C-894D-4478A4183D6C}"/>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75" name="Google Shape;204;p12">
              <a:extLst>
                <a:ext uri="{FF2B5EF4-FFF2-40B4-BE49-F238E27FC236}">
                  <a16:creationId xmlns:a16="http://schemas.microsoft.com/office/drawing/2014/main" id="{022CF69E-BB66-45FF-A079-75471E47AE18}"/>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76" name="Google Shape;205;p12">
              <a:extLst>
                <a:ext uri="{FF2B5EF4-FFF2-40B4-BE49-F238E27FC236}">
                  <a16:creationId xmlns:a16="http://schemas.microsoft.com/office/drawing/2014/main" id="{64B1D45B-FC6B-4BA9-A411-D55D0FA09A75}"/>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77" name="Google Shape;206;p12">
              <a:extLst>
                <a:ext uri="{FF2B5EF4-FFF2-40B4-BE49-F238E27FC236}">
                  <a16:creationId xmlns:a16="http://schemas.microsoft.com/office/drawing/2014/main" id="{DE8DFE9E-31C6-4C79-A4C5-E859B34D6D68}"/>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78" name="Google Shape;207;p12">
              <a:extLst>
                <a:ext uri="{FF2B5EF4-FFF2-40B4-BE49-F238E27FC236}">
                  <a16:creationId xmlns:a16="http://schemas.microsoft.com/office/drawing/2014/main" id="{8E9CB253-8717-46DD-836E-FD549BAB40C1}"/>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sp>
          <p:nvSpPr>
            <p:cNvPr id="79" name="Google Shape;208;p12">
              <a:extLst>
                <a:ext uri="{FF2B5EF4-FFF2-40B4-BE49-F238E27FC236}">
                  <a16:creationId xmlns:a16="http://schemas.microsoft.com/office/drawing/2014/main" id="{C8BD8682-AA0A-489B-A75E-EA96CF91C280}"/>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121900" tIns="121900" rIns="121900" bIns="121900" anchor="ctr" anchorCtr="0">
              <a:noAutofit/>
            </a:bodyPr>
            <a:lstStyle/>
            <a:p>
              <a:endParaRPr sz="2400">
                <a:solidFill>
                  <a:schemeClr val="bg1"/>
                </a:solidFill>
              </a:endParaRPr>
            </a:p>
          </p:txBody>
        </p:sp>
      </p:grpSp>
    </p:spTree>
    <p:extLst>
      <p:ext uri="{BB962C8B-B14F-4D97-AF65-F5344CB8AC3E}">
        <p14:creationId xmlns:p14="http://schemas.microsoft.com/office/powerpoint/2010/main" val="163634084"/>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242724" y="3027671"/>
            <a:ext cx="2737275" cy="2553553"/>
          </a:xfrm>
        </p:spPr>
        <p:txBody>
          <a:bodyPr>
            <a:normAutofit/>
          </a:bodyPr>
          <a:lstStyle/>
          <a:p>
            <a:r>
              <a:rPr lang="id-ID" dirty="0">
                <a:solidFill>
                  <a:srgbClr val="A5E449"/>
                </a:solidFill>
                <a:latin typeface="Berlin Sans FB" panose="020E0602020502020306" pitchFamily="34" charset="0"/>
              </a:rPr>
              <a:t>Code pada </a:t>
            </a:r>
            <a:r>
              <a:rPr lang="id-ID" noProof="1">
                <a:solidFill>
                  <a:srgbClr val="A5E449"/>
                </a:solidFill>
                <a:latin typeface="Berlin Sans FB" panose="020E0602020502020306" pitchFamily="34" charset="0"/>
              </a:rPr>
              <a:t>Layout</a:t>
            </a:r>
            <a:r>
              <a:rPr lang="id-ID" dirty="0">
                <a:solidFill>
                  <a:srgbClr val="A5E449"/>
                </a:solidFill>
                <a:latin typeface="Berlin Sans FB" panose="020E0602020502020306" pitchFamily="34" charset="0"/>
              </a:rPr>
              <a:t> activity_awal.xml</a:t>
            </a:r>
            <a:endParaRPr lang="en-US" dirty="0">
              <a:solidFill>
                <a:srgbClr val="A5E449"/>
              </a:solidFill>
              <a:latin typeface="Berlin Sans FB" panose="020E0602020502020306" pitchFamily="34" charset="0"/>
            </a:endParaRPr>
          </a:p>
        </p:txBody>
      </p:sp>
      <p:pic>
        <p:nvPicPr>
          <p:cNvPr id="2" name="Picture 1">
            <a:extLst>
              <a:ext uri="{FF2B5EF4-FFF2-40B4-BE49-F238E27FC236}">
                <a16:creationId xmlns:a16="http://schemas.microsoft.com/office/drawing/2014/main" id="{FC521F9C-4B25-4C19-BBA7-5908FC74F91F}"/>
              </a:ext>
            </a:extLst>
          </p:cNvPr>
          <p:cNvPicPr>
            <a:picLocks noChangeAspect="1"/>
          </p:cNvPicPr>
          <p:nvPr/>
        </p:nvPicPr>
        <p:blipFill>
          <a:blip r:embed="rId3"/>
          <a:stretch>
            <a:fillRect/>
          </a:stretch>
        </p:blipFill>
        <p:spPr>
          <a:xfrm>
            <a:off x="4939645" y="101303"/>
            <a:ext cx="5722069" cy="6655393"/>
          </a:xfrm>
          <a:prstGeom prst="rect">
            <a:avLst/>
          </a:prstGeom>
          <a:ln>
            <a:noFill/>
          </a:ln>
          <a:effectLst>
            <a:outerShdw blurRad="190500" algn="tl" rotWithShape="0">
              <a:srgbClr val="000000">
                <a:alpha val="70000"/>
              </a:srgbClr>
            </a:outerShdw>
          </a:effectLst>
        </p:spPr>
      </p:pic>
      <p:sp>
        <p:nvSpPr>
          <p:cNvPr id="10" name="Rectangle 9">
            <a:extLst>
              <a:ext uri="{FF2B5EF4-FFF2-40B4-BE49-F238E27FC236}">
                <a16:creationId xmlns:a16="http://schemas.microsoft.com/office/drawing/2014/main" id="{9DAC5537-7085-42B5-A05D-D072C15971F1}"/>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2" name="Rectangle 11">
            <a:extLst>
              <a:ext uri="{FF2B5EF4-FFF2-40B4-BE49-F238E27FC236}">
                <a16:creationId xmlns:a16="http://schemas.microsoft.com/office/drawing/2014/main" id="{D36F12CC-D218-4D76-A488-52A7F35EDFE8}"/>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spTree>
    <p:extLst>
      <p:ext uri="{BB962C8B-B14F-4D97-AF65-F5344CB8AC3E}">
        <p14:creationId xmlns:p14="http://schemas.microsoft.com/office/powerpoint/2010/main" val="3897246222"/>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65988" y="3027671"/>
            <a:ext cx="2914011" cy="2553553"/>
          </a:xfrm>
        </p:spPr>
        <p:txBody>
          <a:bodyPr>
            <a:normAutofit/>
          </a:bodyPr>
          <a:lstStyle/>
          <a:p>
            <a:r>
              <a:rPr lang="id-ID" dirty="0">
                <a:solidFill>
                  <a:srgbClr val="A5E449"/>
                </a:solidFill>
                <a:latin typeface="Berlin Sans FB" panose="020E0602020502020306" pitchFamily="34" charset="0"/>
              </a:rPr>
              <a:t>Tampilan </a:t>
            </a:r>
            <a:r>
              <a:rPr lang="id-ID" noProof="1">
                <a:solidFill>
                  <a:srgbClr val="A5E449"/>
                </a:solidFill>
                <a:latin typeface="Berlin Sans FB" panose="020E0602020502020306" pitchFamily="34" charset="0"/>
              </a:rPr>
              <a:t>Layout</a:t>
            </a:r>
            <a:r>
              <a:rPr lang="id-ID" dirty="0">
                <a:solidFill>
                  <a:srgbClr val="A5E449"/>
                </a:solidFill>
                <a:latin typeface="Berlin Sans FB" panose="020E0602020502020306" pitchFamily="34" charset="0"/>
              </a:rPr>
              <a:t> activity_blutut_nyala.xml</a:t>
            </a:r>
            <a:endParaRPr lang="en-US" dirty="0">
              <a:solidFill>
                <a:srgbClr val="A5E449"/>
              </a:solidFill>
              <a:latin typeface="Berlin Sans FB" panose="020E0602020502020306" pitchFamily="34" charset="0"/>
            </a:endParaRPr>
          </a:p>
        </p:txBody>
      </p:sp>
      <p:pic>
        <p:nvPicPr>
          <p:cNvPr id="4" name="Picture 3">
            <a:extLst>
              <a:ext uri="{FF2B5EF4-FFF2-40B4-BE49-F238E27FC236}">
                <a16:creationId xmlns:a16="http://schemas.microsoft.com/office/drawing/2014/main" id="{C98EA2BA-9CBE-41E3-9531-051C6C362FB1}"/>
              </a:ext>
            </a:extLst>
          </p:cNvPr>
          <p:cNvPicPr>
            <a:picLocks noChangeAspect="1"/>
          </p:cNvPicPr>
          <p:nvPr/>
        </p:nvPicPr>
        <p:blipFill>
          <a:blip r:embed="rId3"/>
          <a:stretch>
            <a:fillRect/>
          </a:stretch>
        </p:blipFill>
        <p:spPr>
          <a:xfrm>
            <a:off x="5746569" y="76200"/>
            <a:ext cx="4095750" cy="6705600"/>
          </a:xfrm>
          <a:prstGeom prst="rect">
            <a:avLst/>
          </a:prstGeom>
        </p:spPr>
      </p:pic>
      <p:sp>
        <p:nvSpPr>
          <p:cNvPr id="10" name="Rectangle 9">
            <a:extLst>
              <a:ext uri="{FF2B5EF4-FFF2-40B4-BE49-F238E27FC236}">
                <a16:creationId xmlns:a16="http://schemas.microsoft.com/office/drawing/2014/main" id="{6388DF4B-5307-4605-8EBD-66059B589FC0}"/>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2" name="Rectangle 11">
            <a:extLst>
              <a:ext uri="{FF2B5EF4-FFF2-40B4-BE49-F238E27FC236}">
                <a16:creationId xmlns:a16="http://schemas.microsoft.com/office/drawing/2014/main" id="{27442E16-16D9-4337-89A9-8B19118FAE38}"/>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spTree>
    <p:extLst>
      <p:ext uri="{BB962C8B-B14F-4D97-AF65-F5344CB8AC3E}">
        <p14:creationId xmlns:p14="http://schemas.microsoft.com/office/powerpoint/2010/main" val="2143358775"/>
      </p:ext>
    </p:extLst>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65988" y="3027671"/>
            <a:ext cx="2914011" cy="2553553"/>
          </a:xfrm>
        </p:spPr>
        <p:txBody>
          <a:bodyPr>
            <a:normAutofit/>
          </a:bodyPr>
          <a:lstStyle/>
          <a:p>
            <a:r>
              <a:rPr lang="id-ID" dirty="0">
                <a:solidFill>
                  <a:srgbClr val="A5E449"/>
                </a:solidFill>
                <a:latin typeface="Berlin Sans FB" panose="020E0602020502020306" pitchFamily="34" charset="0"/>
              </a:rPr>
              <a:t>Code pada </a:t>
            </a:r>
            <a:r>
              <a:rPr lang="id-ID" noProof="1">
                <a:solidFill>
                  <a:srgbClr val="A5E449"/>
                </a:solidFill>
                <a:latin typeface="Berlin Sans FB" panose="020E0602020502020306" pitchFamily="34" charset="0"/>
              </a:rPr>
              <a:t>Layout</a:t>
            </a:r>
            <a:r>
              <a:rPr lang="id-ID" dirty="0">
                <a:solidFill>
                  <a:srgbClr val="A5E449"/>
                </a:solidFill>
                <a:latin typeface="Berlin Sans FB" panose="020E0602020502020306" pitchFamily="34" charset="0"/>
              </a:rPr>
              <a:t> activity_blutut_nyala.xml</a:t>
            </a:r>
            <a:endParaRPr lang="en-US" dirty="0">
              <a:solidFill>
                <a:srgbClr val="A5E449"/>
              </a:solidFill>
              <a:latin typeface="Berlin Sans FB" panose="020E0602020502020306" pitchFamily="34" charset="0"/>
            </a:endParaRPr>
          </a:p>
        </p:txBody>
      </p:sp>
      <p:pic>
        <p:nvPicPr>
          <p:cNvPr id="2" name="Picture 1">
            <a:extLst>
              <a:ext uri="{FF2B5EF4-FFF2-40B4-BE49-F238E27FC236}">
                <a16:creationId xmlns:a16="http://schemas.microsoft.com/office/drawing/2014/main" id="{EEC5B8CE-A89F-4414-9E0B-05E003DE3259}"/>
              </a:ext>
            </a:extLst>
          </p:cNvPr>
          <p:cNvPicPr>
            <a:picLocks noChangeAspect="1"/>
          </p:cNvPicPr>
          <p:nvPr/>
        </p:nvPicPr>
        <p:blipFill>
          <a:blip r:embed="rId3"/>
          <a:stretch>
            <a:fillRect/>
          </a:stretch>
        </p:blipFill>
        <p:spPr>
          <a:xfrm>
            <a:off x="4619133" y="84330"/>
            <a:ext cx="5370425" cy="6689339"/>
          </a:xfrm>
          <a:prstGeom prst="rect">
            <a:avLst/>
          </a:prstGeom>
          <a:ln>
            <a:noFill/>
          </a:ln>
          <a:effectLst>
            <a:outerShdw blurRad="190500" algn="tl" rotWithShape="0">
              <a:srgbClr val="000000">
                <a:alpha val="70000"/>
              </a:srgbClr>
            </a:outerShdw>
          </a:effectLst>
        </p:spPr>
      </p:pic>
      <p:sp>
        <p:nvSpPr>
          <p:cNvPr id="10" name="Rectangle 9">
            <a:extLst>
              <a:ext uri="{FF2B5EF4-FFF2-40B4-BE49-F238E27FC236}">
                <a16:creationId xmlns:a16="http://schemas.microsoft.com/office/drawing/2014/main" id="{2995E56E-D48A-46F4-BFD2-A8F6522EA6B5}"/>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2" name="Rectangle 11">
            <a:extLst>
              <a:ext uri="{FF2B5EF4-FFF2-40B4-BE49-F238E27FC236}">
                <a16:creationId xmlns:a16="http://schemas.microsoft.com/office/drawing/2014/main" id="{D95B1ED0-FC56-4950-99D9-C48B45C659B9}"/>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spTree>
    <p:extLst>
      <p:ext uri="{BB962C8B-B14F-4D97-AF65-F5344CB8AC3E}">
        <p14:creationId xmlns:p14="http://schemas.microsoft.com/office/powerpoint/2010/main" val="2511562551"/>
      </p:ext>
    </p:extLst>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65988" y="3027671"/>
            <a:ext cx="2914011" cy="2553553"/>
          </a:xfrm>
        </p:spPr>
        <p:txBody>
          <a:bodyPr>
            <a:normAutofit/>
          </a:bodyPr>
          <a:lstStyle/>
          <a:p>
            <a:r>
              <a:rPr lang="id-ID" dirty="0">
                <a:solidFill>
                  <a:srgbClr val="A5E449"/>
                </a:solidFill>
                <a:latin typeface="Berlin Sans FB" panose="020E0602020502020306" pitchFamily="34" charset="0"/>
              </a:rPr>
              <a:t>Tampilan </a:t>
            </a:r>
            <a:r>
              <a:rPr lang="id-ID" noProof="1">
                <a:solidFill>
                  <a:srgbClr val="A5E449"/>
                </a:solidFill>
                <a:latin typeface="Berlin Sans FB" panose="020E0602020502020306" pitchFamily="34" charset="0"/>
              </a:rPr>
              <a:t>Layout</a:t>
            </a:r>
            <a:r>
              <a:rPr lang="id-ID" dirty="0">
                <a:solidFill>
                  <a:srgbClr val="A5E449"/>
                </a:solidFill>
                <a:latin typeface="Berlin Sans FB" panose="020E0602020502020306" pitchFamily="34" charset="0"/>
              </a:rPr>
              <a:t> activity_cari_perangkat.xml</a:t>
            </a:r>
            <a:endParaRPr lang="en-US" dirty="0">
              <a:solidFill>
                <a:srgbClr val="A5E449"/>
              </a:solidFill>
              <a:latin typeface="Berlin Sans FB" panose="020E0602020502020306" pitchFamily="34" charset="0"/>
            </a:endParaRPr>
          </a:p>
        </p:txBody>
      </p:sp>
      <p:pic>
        <p:nvPicPr>
          <p:cNvPr id="2" name="Picture 1">
            <a:extLst>
              <a:ext uri="{FF2B5EF4-FFF2-40B4-BE49-F238E27FC236}">
                <a16:creationId xmlns:a16="http://schemas.microsoft.com/office/drawing/2014/main" id="{C214E909-7615-4A3A-8DB1-76826D410746}"/>
              </a:ext>
            </a:extLst>
          </p:cNvPr>
          <p:cNvPicPr>
            <a:picLocks noChangeAspect="1"/>
          </p:cNvPicPr>
          <p:nvPr/>
        </p:nvPicPr>
        <p:blipFill>
          <a:blip r:embed="rId3"/>
          <a:stretch>
            <a:fillRect/>
          </a:stretch>
        </p:blipFill>
        <p:spPr>
          <a:xfrm>
            <a:off x="5230648" y="9525"/>
            <a:ext cx="4200525" cy="6848475"/>
          </a:xfrm>
          <a:prstGeom prst="rect">
            <a:avLst/>
          </a:prstGeom>
        </p:spPr>
      </p:pic>
      <p:sp>
        <p:nvSpPr>
          <p:cNvPr id="10" name="Rectangle 9">
            <a:extLst>
              <a:ext uri="{FF2B5EF4-FFF2-40B4-BE49-F238E27FC236}">
                <a16:creationId xmlns:a16="http://schemas.microsoft.com/office/drawing/2014/main" id="{589B31F8-DCD6-45F8-9198-60E01EB9147D}"/>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2" name="Rectangle 11">
            <a:extLst>
              <a:ext uri="{FF2B5EF4-FFF2-40B4-BE49-F238E27FC236}">
                <a16:creationId xmlns:a16="http://schemas.microsoft.com/office/drawing/2014/main" id="{52A32A4A-01C5-465A-8746-CDF5E192A6E4}"/>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spTree>
    <p:extLst>
      <p:ext uri="{BB962C8B-B14F-4D97-AF65-F5344CB8AC3E}">
        <p14:creationId xmlns:p14="http://schemas.microsoft.com/office/powerpoint/2010/main" val="1025567402"/>
      </p:ext>
    </p:extLst>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65988" y="3027671"/>
            <a:ext cx="2914011" cy="2553553"/>
          </a:xfrm>
        </p:spPr>
        <p:txBody>
          <a:bodyPr>
            <a:normAutofit/>
          </a:bodyPr>
          <a:lstStyle/>
          <a:p>
            <a:r>
              <a:rPr lang="id-ID" dirty="0">
                <a:solidFill>
                  <a:srgbClr val="A5E449"/>
                </a:solidFill>
                <a:latin typeface="Berlin Sans FB" panose="020E0602020502020306" pitchFamily="34" charset="0"/>
              </a:rPr>
              <a:t>Code pada </a:t>
            </a:r>
            <a:r>
              <a:rPr lang="id-ID" noProof="1">
                <a:solidFill>
                  <a:srgbClr val="A5E449"/>
                </a:solidFill>
                <a:latin typeface="Berlin Sans FB" panose="020E0602020502020306" pitchFamily="34" charset="0"/>
              </a:rPr>
              <a:t>Layout</a:t>
            </a:r>
            <a:r>
              <a:rPr lang="id-ID" dirty="0">
                <a:solidFill>
                  <a:srgbClr val="A5E449"/>
                </a:solidFill>
                <a:latin typeface="Berlin Sans FB" panose="020E0602020502020306" pitchFamily="34" charset="0"/>
              </a:rPr>
              <a:t> activity_cari_perangkat.xml</a:t>
            </a:r>
            <a:endParaRPr lang="en-US" dirty="0">
              <a:solidFill>
                <a:srgbClr val="A5E449"/>
              </a:solidFill>
              <a:latin typeface="Berlin Sans FB" panose="020E0602020502020306" pitchFamily="34" charset="0"/>
            </a:endParaRPr>
          </a:p>
        </p:txBody>
      </p:sp>
      <p:pic>
        <p:nvPicPr>
          <p:cNvPr id="4" name="Picture 3">
            <a:extLst>
              <a:ext uri="{FF2B5EF4-FFF2-40B4-BE49-F238E27FC236}">
                <a16:creationId xmlns:a16="http://schemas.microsoft.com/office/drawing/2014/main" id="{B654D366-697B-4ACF-B09D-67A0CCF4D895}"/>
              </a:ext>
            </a:extLst>
          </p:cNvPr>
          <p:cNvPicPr>
            <a:picLocks noChangeAspect="1"/>
          </p:cNvPicPr>
          <p:nvPr/>
        </p:nvPicPr>
        <p:blipFill>
          <a:blip r:embed="rId3"/>
          <a:stretch>
            <a:fillRect/>
          </a:stretch>
        </p:blipFill>
        <p:spPr>
          <a:xfrm>
            <a:off x="4137434" y="600075"/>
            <a:ext cx="5972175" cy="5657850"/>
          </a:xfrm>
          <a:prstGeom prst="rect">
            <a:avLst/>
          </a:prstGeom>
          <a:ln>
            <a:noFill/>
          </a:ln>
          <a:effectLst>
            <a:outerShdw blurRad="190500" algn="tl" rotWithShape="0">
              <a:srgbClr val="000000">
                <a:alpha val="70000"/>
              </a:srgbClr>
            </a:outerShdw>
          </a:effectLst>
        </p:spPr>
      </p:pic>
      <p:sp>
        <p:nvSpPr>
          <p:cNvPr id="10" name="Rectangle 9">
            <a:extLst>
              <a:ext uri="{FF2B5EF4-FFF2-40B4-BE49-F238E27FC236}">
                <a16:creationId xmlns:a16="http://schemas.microsoft.com/office/drawing/2014/main" id="{F757D2C4-FFA1-423E-8120-A38896CE18EE}"/>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2" name="Rectangle 11">
            <a:extLst>
              <a:ext uri="{FF2B5EF4-FFF2-40B4-BE49-F238E27FC236}">
                <a16:creationId xmlns:a16="http://schemas.microsoft.com/office/drawing/2014/main" id="{11D0A8B7-8728-404C-B480-1097CD758A98}"/>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spTree>
    <p:extLst>
      <p:ext uri="{BB962C8B-B14F-4D97-AF65-F5344CB8AC3E}">
        <p14:creationId xmlns:p14="http://schemas.microsoft.com/office/powerpoint/2010/main" val="1130817897"/>
      </p:ext>
    </p:extLst>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65988" y="3027671"/>
            <a:ext cx="2914011" cy="2553553"/>
          </a:xfrm>
        </p:spPr>
        <p:txBody>
          <a:bodyPr>
            <a:normAutofit/>
          </a:bodyPr>
          <a:lstStyle/>
          <a:p>
            <a:r>
              <a:rPr lang="id-ID" dirty="0">
                <a:solidFill>
                  <a:srgbClr val="A5E449"/>
                </a:solidFill>
                <a:latin typeface="Berlin Sans FB" panose="020E0602020502020306" pitchFamily="34" charset="0"/>
              </a:rPr>
              <a:t>Tampilan </a:t>
            </a:r>
            <a:r>
              <a:rPr lang="id-ID" noProof="1">
                <a:solidFill>
                  <a:srgbClr val="A5E449"/>
                </a:solidFill>
                <a:latin typeface="Berlin Sans FB" panose="020E0602020502020306" pitchFamily="34" charset="0"/>
              </a:rPr>
              <a:t>Layout</a:t>
            </a:r>
            <a:r>
              <a:rPr lang="id-ID" dirty="0">
                <a:solidFill>
                  <a:srgbClr val="A5E449"/>
                </a:solidFill>
                <a:latin typeface="Berlin Sans FB" panose="020E0602020502020306" pitchFamily="34" charset="0"/>
              </a:rPr>
              <a:t> activity_chat_blutut.xml</a:t>
            </a:r>
            <a:endParaRPr lang="en-US" dirty="0">
              <a:solidFill>
                <a:srgbClr val="A5E449"/>
              </a:solidFill>
              <a:latin typeface="Berlin Sans FB" panose="020E0602020502020306" pitchFamily="34" charset="0"/>
            </a:endParaRPr>
          </a:p>
        </p:txBody>
      </p:sp>
      <p:pic>
        <p:nvPicPr>
          <p:cNvPr id="4" name="Picture 3">
            <a:extLst>
              <a:ext uri="{FF2B5EF4-FFF2-40B4-BE49-F238E27FC236}">
                <a16:creationId xmlns:a16="http://schemas.microsoft.com/office/drawing/2014/main" id="{878DF3CE-2A60-4652-B622-8A7743A10A88}"/>
              </a:ext>
            </a:extLst>
          </p:cNvPr>
          <p:cNvPicPr>
            <a:picLocks noChangeAspect="1"/>
          </p:cNvPicPr>
          <p:nvPr/>
        </p:nvPicPr>
        <p:blipFill>
          <a:blip r:embed="rId3"/>
          <a:stretch>
            <a:fillRect/>
          </a:stretch>
        </p:blipFill>
        <p:spPr>
          <a:xfrm>
            <a:off x="4962427" y="-3"/>
            <a:ext cx="4114800" cy="6753225"/>
          </a:xfrm>
          <a:prstGeom prst="rect">
            <a:avLst/>
          </a:prstGeom>
        </p:spPr>
      </p:pic>
      <p:sp>
        <p:nvSpPr>
          <p:cNvPr id="10" name="Rectangle 9">
            <a:extLst>
              <a:ext uri="{FF2B5EF4-FFF2-40B4-BE49-F238E27FC236}">
                <a16:creationId xmlns:a16="http://schemas.microsoft.com/office/drawing/2014/main" id="{1BD53463-7D40-4BB3-A157-AE4D265F0649}"/>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2" name="Rectangle 11">
            <a:extLst>
              <a:ext uri="{FF2B5EF4-FFF2-40B4-BE49-F238E27FC236}">
                <a16:creationId xmlns:a16="http://schemas.microsoft.com/office/drawing/2014/main" id="{60CC875B-0139-41DD-A6AD-FCC15F86F87A}"/>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spTree>
    <p:extLst>
      <p:ext uri="{BB962C8B-B14F-4D97-AF65-F5344CB8AC3E}">
        <p14:creationId xmlns:p14="http://schemas.microsoft.com/office/powerpoint/2010/main" val="1377985937"/>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65988" y="3027671"/>
            <a:ext cx="2914011" cy="2553553"/>
          </a:xfrm>
        </p:spPr>
        <p:txBody>
          <a:bodyPr>
            <a:normAutofit/>
          </a:bodyPr>
          <a:lstStyle/>
          <a:p>
            <a:r>
              <a:rPr lang="id-ID" dirty="0">
                <a:solidFill>
                  <a:srgbClr val="A5E449"/>
                </a:solidFill>
                <a:latin typeface="Berlin Sans FB" panose="020E0602020502020306" pitchFamily="34" charset="0"/>
              </a:rPr>
              <a:t>Code pada </a:t>
            </a:r>
            <a:r>
              <a:rPr lang="id-ID" noProof="1">
                <a:solidFill>
                  <a:srgbClr val="A5E449"/>
                </a:solidFill>
                <a:latin typeface="Berlin Sans FB" panose="020E0602020502020306" pitchFamily="34" charset="0"/>
              </a:rPr>
              <a:t>Layout</a:t>
            </a:r>
            <a:r>
              <a:rPr lang="id-ID" dirty="0">
                <a:solidFill>
                  <a:srgbClr val="A5E449"/>
                </a:solidFill>
                <a:latin typeface="Berlin Sans FB" panose="020E0602020502020306" pitchFamily="34" charset="0"/>
              </a:rPr>
              <a:t> activity_chat_blutut.xml</a:t>
            </a:r>
            <a:endParaRPr lang="en-US" dirty="0">
              <a:solidFill>
                <a:srgbClr val="A5E449"/>
              </a:solidFill>
              <a:latin typeface="Berlin Sans FB" panose="020E0602020502020306" pitchFamily="34" charset="0"/>
            </a:endParaRPr>
          </a:p>
        </p:txBody>
      </p:sp>
      <p:pic>
        <p:nvPicPr>
          <p:cNvPr id="2" name="Picture 1">
            <a:extLst>
              <a:ext uri="{FF2B5EF4-FFF2-40B4-BE49-F238E27FC236}">
                <a16:creationId xmlns:a16="http://schemas.microsoft.com/office/drawing/2014/main" id="{EBCF6C46-133F-418B-B183-A3518536B452}"/>
              </a:ext>
            </a:extLst>
          </p:cNvPr>
          <p:cNvPicPr>
            <a:picLocks noChangeAspect="1"/>
          </p:cNvPicPr>
          <p:nvPr/>
        </p:nvPicPr>
        <p:blipFill>
          <a:blip r:embed="rId3"/>
          <a:stretch>
            <a:fillRect/>
          </a:stretch>
        </p:blipFill>
        <p:spPr>
          <a:xfrm>
            <a:off x="4119512" y="125687"/>
            <a:ext cx="5825765" cy="6606626"/>
          </a:xfrm>
          <a:prstGeom prst="rect">
            <a:avLst/>
          </a:prstGeom>
          <a:ln>
            <a:noFill/>
          </a:ln>
          <a:effectLst>
            <a:outerShdw blurRad="190500" algn="tl" rotWithShape="0">
              <a:srgbClr val="000000">
                <a:alpha val="70000"/>
              </a:srgbClr>
            </a:outerShdw>
          </a:effectLst>
        </p:spPr>
      </p:pic>
      <p:sp>
        <p:nvSpPr>
          <p:cNvPr id="10" name="Rectangle 9">
            <a:extLst>
              <a:ext uri="{FF2B5EF4-FFF2-40B4-BE49-F238E27FC236}">
                <a16:creationId xmlns:a16="http://schemas.microsoft.com/office/drawing/2014/main" id="{C0EB3148-76C7-4F96-A30B-902187778327}"/>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2" name="Rectangle 11">
            <a:extLst>
              <a:ext uri="{FF2B5EF4-FFF2-40B4-BE49-F238E27FC236}">
                <a16:creationId xmlns:a16="http://schemas.microsoft.com/office/drawing/2014/main" id="{042A5BB7-CB9F-4B1F-A751-1D274CF4317D}"/>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spTree>
    <p:extLst>
      <p:ext uri="{BB962C8B-B14F-4D97-AF65-F5344CB8AC3E}">
        <p14:creationId xmlns:p14="http://schemas.microsoft.com/office/powerpoint/2010/main" val="190110197"/>
      </p:ext>
    </p:extLst>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65988" y="3027671"/>
            <a:ext cx="2914011" cy="2553553"/>
          </a:xfrm>
        </p:spPr>
        <p:txBody>
          <a:bodyPr>
            <a:normAutofit/>
          </a:bodyPr>
          <a:lstStyle/>
          <a:p>
            <a:r>
              <a:rPr lang="id-ID" dirty="0">
                <a:solidFill>
                  <a:srgbClr val="A5E449"/>
                </a:solidFill>
                <a:latin typeface="Berlin Sans FB" panose="020E0602020502020306" pitchFamily="34" charset="0"/>
              </a:rPr>
              <a:t>Lanjutan </a:t>
            </a:r>
          </a:p>
          <a:p>
            <a:r>
              <a:rPr lang="id-ID" dirty="0">
                <a:solidFill>
                  <a:srgbClr val="A5E449"/>
                </a:solidFill>
                <a:latin typeface="Berlin Sans FB" panose="020E0602020502020306" pitchFamily="34" charset="0"/>
              </a:rPr>
              <a:t>Code pada </a:t>
            </a:r>
            <a:r>
              <a:rPr lang="id-ID" noProof="1">
                <a:solidFill>
                  <a:srgbClr val="A5E449"/>
                </a:solidFill>
                <a:latin typeface="Berlin Sans FB" panose="020E0602020502020306" pitchFamily="34" charset="0"/>
              </a:rPr>
              <a:t>Layout</a:t>
            </a:r>
            <a:r>
              <a:rPr lang="id-ID" dirty="0">
                <a:solidFill>
                  <a:srgbClr val="A5E449"/>
                </a:solidFill>
                <a:latin typeface="Berlin Sans FB" panose="020E0602020502020306" pitchFamily="34" charset="0"/>
              </a:rPr>
              <a:t> activity_chat_blutut.xml</a:t>
            </a:r>
            <a:endParaRPr lang="en-US" dirty="0">
              <a:solidFill>
                <a:srgbClr val="A5E449"/>
              </a:solidFill>
              <a:latin typeface="Berlin Sans FB" panose="020E0602020502020306" pitchFamily="34" charset="0"/>
            </a:endParaRPr>
          </a:p>
        </p:txBody>
      </p:sp>
      <p:pic>
        <p:nvPicPr>
          <p:cNvPr id="4" name="Picture 3">
            <a:extLst>
              <a:ext uri="{FF2B5EF4-FFF2-40B4-BE49-F238E27FC236}">
                <a16:creationId xmlns:a16="http://schemas.microsoft.com/office/drawing/2014/main" id="{09438A10-288A-4058-9EF5-E56DFFAC9504}"/>
              </a:ext>
            </a:extLst>
          </p:cNvPr>
          <p:cNvPicPr>
            <a:picLocks noChangeAspect="1"/>
          </p:cNvPicPr>
          <p:nvPr/>
        </p:nvPicPr>
        <p:blipFill>
          <a:blip r:embed="rId3"/>
          <a:stretch>
            <a:fillRect/>
          </a:stretch>
        </p:blipFill>
        <p:spPr>
          <a:xfrm>
            <a:off x="4518385" y="1569262"/>
            <a:ext cx="5502308" cy="4224117"/>
          </a:xfrm>
          <a:prstGeom prst="rect">
            <a:avLst/>
          </a:prstGeom>
        </p:spPr>
      </p:pic>
      <p:sp>
        <p:nvSpPr>
          <p:cNvPr id="10" name="Rectangle 9">
            <a:extLst>
              <a:ext uri="{FF2B5EF4-FFF2-40B4-BE49-F238E27FC236}">
                <a16:creationId xmlns:a16="http://schemas.microsoft.com/office/drawing/2014/main" id="{547582E2-52EA-4443-A158-9801E73D8BE8}"/>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2" name="Rectangle 11">
            <a:extLst>
              <a:ext uri="{FF2B5EF4-FFF2-40B4-BE49-F238E27FC236}">
                <a16:creationId xmlns:a16="http://schemas.microsoft.com/office/drawing/2014/main" id="{28E12689-0C4A-4CBB-AF24-985F60C81841}"/>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spTree>
    <p:extLst>
      <p:ext uri="{BB962C8B-B14F-4D97-AF65-F5344CB8AC3E}">
        <p14:creationId xmlns:p14="http://schemas.microsoft.com/office/powerpoint/2010/main" val="159738998"/>
      </p:ext>
    </p:extLst>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65988" y="3027671"/>
            <a:ext cx="2914011" cy="2553553"/>
          </a:xfrm>
        </p:spPr>
        <p:txBody>
          <a:bodyPr>
            <a:normAutofit/>
          </a:bodyPr>
          <a:lstStyle/>
          <a:p>
            <a:r>
              <a:rPr lang="id-ID" dirty="0">
                <a:solidFill>
                  <a:srgbClr val="A5E449"/>
                </a:solidFill>
                <a:latin typeface="Berlin Sans FB" panose="020E0602020502020306" pitchFamily="34" charset="0"/>
              </a:rPr>
              <a:t>Tampilan </a:t>
            </a:r>
            <a:r>
              <a:rPr lang="id-ID" noProof="1">
                <a:solidFill>
                  <a:srgbClr val="A5E449"/>
                </a:solidFill>
                <a:latin typeface="Berlin Sans FB" panose="020E0602020502020306" pitchFamily="34" charset="0"/>
              </a:rPr>
              <a:t>Layout</a:t>
            </a:r>
            <a:r>
              <a:rPr lang="id-ID" dirty="0">
                <a:solidFill>
                  <a:srgbClr val="A5E449"/>
                </a:solidFill>
                <a:latin typeface="Berlin Sans FB" panose="020E0602020502020306" pitchFamily="34" charset="0"/>
              </a:rPr>
              <a:t> activity_listpaired.xml</a:t>
            </a:r>
            <a:endParaRPr lang="en-US" dirty="0">
              <a:solidFill>
                <a:srgbClr val="A5E449"/>
              </a:solidFill>
              <a:latin typeface="Berlin Sans FB" panose="020E0602020502020306" pitchFamily="34" charset="0"/>
            </a:endParaRPr>
          </a:p>
        </p:txBody>
      </p:sp>
      <p:pic>
        <p:nvPicPr>
          <p:cNvPr id="2" name="Picture 1">
            <a:extLst>
              <a:ext uri="{FF2B5EF4-FFF2-40B4-BE49-F238E27FC236}">
                <a16:creationId xmlns:a16="http://schemas.microsoft.com/office/drawing/2014/main" id="{58C79D7E-271B-4EA4-BB6F-789DC334BA14}"/>
              </a:ext>
            </a:extLst>
          </p:cNvPr>
          <p:cNvPicPr>
            <a:picLocks noChangeAspect="1"/>
          </p:cNvPicPr>
          <p:nvPr/>
        </p:nvPicPr>
        <p:blipFill>
          <a:blip r:embed="rId3"/>
          <a:stretch>
            <a:fillRect/>
          </a:stretch>
        </p:blipFill>
        <p:spPr>
          <a:xfrm>
            <a:off x="5458741" y="172263"/>
            <a:ext cx="3962743" cy="6513474"/>
          </a:xfrm>
          <a:prstGeom prst="rect">
            <a:avLst/>
          </a:prstGeom>
        </p:spPr>
      </p:pic>
      <p:sp>
        <p:nvSpPr>
          <p:cNvPr id="9" name="Rectangle 8">
            <a:extLst>
              <a:ext uri="{FF2B5EF4-FFF2-40B4-BE49-F238E27FC236}">
                <a16:creationId xmlns:a16="http://schemas.microsoft.com/office/drawing/2014/main" id="{0FFB7579-C6BC-4D0B-988E-39CC4CF33E4A}"/>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F42A9509-17EA-4980-A517-A9659F08824D}"/>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spTree>
    <p:extLst>
      <p:ext uri="{BB962C8B-B14F-4D97-AF65-F5344CB8AC3E}">
        <p14:creationId xmlns:p14="http://schemas.microsoft.com/office/powerpoint/2010/main" val="2516302617"/>
      </p:ext>
    </p:extLst>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Code pada </a:t>
            </a:r>
            <a:r>
              <a:rPr lang="id-ID" noProof="1">
                <a:solidFill>
                  <a:srgbClr val="A5E449"/>
                </a:solidFill>
                <a:latin typeface="Berlin Sans FB" panose="020E0602020502020306" pitchFamily="34" charset="0"/>
              </a:rPr>
              <a:t>Layout</a:t>
            </a:r>
            <a:r>
              <a:rPr lang="id-ID" dirty="0">
                <a:solidFill>
                  <a:srgbClr val="A5E449"/>
                </a:solidFill>
                <a:latin typeface="Berlin Sans FB" panose="020E0602020502020306" pitchFamily="34" charset="0"/>
              </a:rPr>
              <a:t> activity_listpaired.xml</a:t>
            </a:r>
            <a:endParaRPr lang="en-US" dirty="0">
              <a:solidFill>
                <a:srgbClr val="A5E449"/>
              </a:solidFill>
              <a:latin typeface="Berlin Sans FB" panose="020E0602020502020306" pitchFamily="34" charset="0"/>
            </a:endParaRPr>
          </a:p>
        </p:txBody>
      </p:sp>
      <p:pic>
        <p:nvPicPr>
          <p:cNvPr id="4" name="Picture 3">
            <a:extLst>
              <a:ext uri="{FF2B5EF4-FFF2-40B4-BE49-F238E27FC236}">
                <a16:creationId xmlns:a16="http://schemas.microsoft.com/office/drawing/2014/main" id="{2EA60ED7-7BF7-4540-8563-A378A16C0720}"/>
              </a:ext>
            </a:extLst>
          </p:cNvPr>
          <p:cNvPicPr>
            <a:picLocks noChangeAspect="1"/>
          </p:cNvPicPr>
          <p:nvPr/>
        </p:nvPicPr>
        <p:blipFill>
          <a:blip r:embed="rId3"/>
          <a:stretch>
            <a:fillRect/>
          </a:stretch>
        </p:blipFill>
        <p:spPr>
          <a:xfrm>
            <a:off x="4120103" y="588245"/>
            <a:ext cx="6591300" cy="5495925"/>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spTree>
    <p:extLst>
      <p:ext uri="{BB962C8B-B14F-4D97-AF65-F5344CB8AC3E}">
        <p14:creationId xmlns:p14="http://schemas.microsoft.com/office/powerpoint/2010/main" val="2093653919"/>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5" name="Text Placeholder 1">
            <a:extLst>
              <a:ext uri="{FF2B5EF4-FFF2-40B4-BE49-F238E27FC236}">
                <a16:creationId xmlns:a16="http://schemas.microsoft.com/office/drawing/2014/main" id="{4FCC23FF-73C4-4BB5-BF26-4FF2F26B8CF7}"/>
              </a:ext>
            </a:extLst>
          </p:cNvPr>
          <p:cNvSpPr txBox="1">
            <a:spLocks/>
          </p:cNvSpPr>
          <p:nvPr/>
        </p:nvSpPr>
        <p:spPr>
          <a:xfrm>
            <a:off x="764239" y="749827"/>
            <a:ext cx="8931721" cy="912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dirty="0">
                <a:solidFill>
                  <a:schemeClr val="bg1"/>
                </a:solidFill>
              </a:rPr>
              <a:t>BLUETOOTH</a:t>
            </a:r>
            <a:endParaRPr lang="en-US" b="1" dirty="0">
              <a:solidFill>
                <a:schemeClr val="bg1"/>
              </a:solidFill>
              <a:latin typeface="Roboto Medium" panose="02000000000000000000" pitchFamily="2" charset="0"/>
              <a:ea typeface="Roboto Medium" panose="02000000000000000000" pitchFamily="2" charset="0"/>
            </a:endParaRPr>
          </a:p>
        </p:txBody>
      </p:sp>
      <p:sp>
        <p:nvSpPr>
          <p:cNvPr id="2" name="Rectangle 1">
            <a:extLst>
              <a:ext uri="{FF2B5EF4-FFF2-40B4-BE49-F238E27FC236}">
                <a16:creationId xmlns:a16="http://schemas.microsoft.com/office/drawing/2014/main" id="{E0B8ECF3-D899-4423-BE3D-E9336A0007C0}"/>
              </a:ext>
            </a:extLst>
          </p:cNvPr>
          <p:cNvSpPr/>
          <p:nvPr/>
        </p:nvSpPr>
        <p:spPr>
          <a:xfrm>
            <a:off x="503583" y="1443841"/>
            <a:ext cx="11476137" cy="4154984"/>
          </a:xfrm>
          <a:prstGeom prst="rect">
            <a:avLst/>
          </a:prstGeom>
        </p:spPr>
        <p:txBody>
          <a:bodyPr wrap="square">
            <a:spAutoFit/>
          </a:bodyPr>
          <a:lstStyle/>
          <a:p>
            <a:pPr marL="135463" indent="0" algn="just">
              <a:buNone/>
            </a:pPr>
            <a:r>
              <a:rPr lang="id-ID" sz="2400" dirty="0" err="1">
                <a:solidFill>
                  <a:schemeClr val="bg1"/>
                </a:solidFill>
              </a:rPr>
              <a:t>Bluetooth</a:t>
            </a:r>
            <a:r>
              <a:rPr lang="id-ID" sz="2400" dirty="0">
                <a:solidFill>
                  <a:schemeClr val="bg1"/>
                </a:solidFill>
              </a:rPr>
              <a:t> adalah cara untuk mengirim atau menerima data antara dua perangkat yang berbeda. Platform Android termasuk memberikan dukungan untuk kerangka </a:t>
            </a:r>
            <a:r>
              <a:rPr lang="id-ID" sz="2400" dirty="0" err="1">
                <a:solidFill>
                  <a:schemeClr val="bg1"/>
                </a:solidFill>
              </a:rPr>
              <a:t>bluetooth</a:t>
            </a:r>
            <a:r>
              <a:rPr lang="id-ID" sz="2400" dirty="0">
                <a:solidFill>
                  <a:schemeClr val="bg1"/>
                </a:solidFill>
              </a:rPr>
              <a:t> </a:t>
            </a:r>
            <a:r>
              <a:rPr lang="id-ID" sz="2400" dirty="0" err="1">
                <a:solidFill>
                  <a:schemeClr val="bg1"/>
                </a:solidFill>
              </a:rPr>
              <a:t>yag</a:t>
            </a:r>
            <a:r>
              <a:rPr lang="id-ID" sz="2400" dirty="0">
                <a:solidFill>
                  <a:schemeClr val="bg1"/>
                </a:solidFill>
              </a:rPr>
              <a:t> memungkinkan perangkat untuk bertukar data secara nirkabel dengan perangkat </a:t>
            </a:r>
            <a:r>
              <a:rPr lang="id-ID" sz="2400" dirty="0" err="1">
                <a:solidFill>
                  <a:schemeClr val="bg1"/>
                </a:solidFill>
              </a:rPr>
              <a:t>bluetooth</a:t>
            </a:r>
            <a:r>
              <a:rPr lang="id-ID" sz="2400" dirty="0">
                <a:solidFill>
                  <a:schemeClr val="bg1"/>
                </a:solidFill>
              </a:rPr>
              <a:t> lainnya. Android menyediakan API untuk melakukan operasi:</a:t>
            </a:r>
          </a:p>
          <a:p>
            <a:pPr marL="135463" indent="0" algn="just">
              <a:buNone/>
            </a:pPr>
            <a:endParaRPr lang="id-ID" sz="2400" dirty="0">
              <a:solidFill>
                <a:schemeClr val="bg1"/>
              </a:solidFill>
            </a:endParaRPr>
          </a:p>
          <a:p>
            <a:pPr marL="592652" indent="-457189">
              <a:buFont typeface="+mj-lt"/>
              <a:buAutoNum type="arabicPeriod"/>
            </a:pPr>
            <a:r>
              <a:rPr lang="id-ID" sz="2400" dirty="0">
                <a:solidFill>
                  <a:schemeClr val="bg1"/>
                </a:solidFill>
              </a:rPr>
              <a:t>Memindai perangkat </a:t>
            </a:r>
            <a:r>
              <a:rPr lang="id-ID" sz="2400" dirty="0" err="1">
                <a:solidFill>
                  <a:schemeClr val="bg1"/>
                </a:solidFill>
              </a:rPr>
              <a:t>bluetooth</a:t>
            </a:r>
            <a:r>
              <a:rPr lang="id-ID" sz="2400" dirty="0">
                <a:solidFill>
                  <a:schemeClr val="bg1"/>
                </a:solidFill>
              </a:rPr>
              <a:t> API</a:t>
            </a:r>
          </a:p>
          <a:p>
            <a:pPr marL="592652" indent="-457189">
              <a:buFont typeface="+mj-lt"/>
              <a:buAutoNum type="arabicPeriod"/>
            </a:pPr>
            <a:r>
              <a:rPr lang="id-ID" sz="2400" dirty="0">
                <a:solidFill>
                  <a:schemeClr val="bg1"/>
                </a:solidFill>
              </a:rPr>
              <a:t>Mendapatkan daftar </a:t>
            </a:r>
            <a:r>
              <a:rPr lang="id-ID" sz="2400" dirty="0" err="1">
                <a:solidFill>
                  <a:schemeClr val="bg1"/>
                </a:solidFill>
              </a:rPr>
              <a:t>devices</a:t>
            </a:r>
            <a:r>
              <a:rPr lang="id-ID" sz="2400" dirty="0">
                <a:solidFill>
                  <a:schemeClr val="bg1"/>
                </a:solidFill>
              </a:rPr>
              <a:t> yang sudah terhubung</a:t>
            </a:r>
          </a:p>
          <a:p>
            <a:pPr marL="592652" indent="-457189">
              <a:buFont typeface="+mj-lt"/>
              <a:buAutoNum type="arabicPeriod"/>
            </a:pPr>
            <a:r>
              <a:rPr lang="id-ID" sz="2400" dirty="0">
                <a:solidFill>
                  <a:schemeClr val="bg1"/>
                </a:solidFill>
              </a:rPr>
              <a:t>Terhubung ke perangkat lain melalui penemuan layanan.</a:t>
            </a:r>
          </a:p>
          <a:p>
            <a:pPr marL="135463" indent="0">
              <a:buNone/>
            </a:pPr>
            <a:endParaRPr lang="id-ID" sz="2400" dirty="0">
              <a:solidFill>
                <a:schemeClr val="bg1"/>
              </a:solidFill>
            </a:endParaRPr>
          </a:p>
          <a:p>
            <a:pPr marL="135463" indent="0" algn="just">
              <a:buNone/>
            </a:pPr>
            <a:r>
              <a:rPr lang="id-ID" sz="2400" dirty="0">
                <a:solidFill>
                  <a:schemeClr val="bg1"/>
                </a:solidFill>
              </a:rPr>
              <a:t>Android menyediakan kelas </a:t>
            </a:r>
            <a:r>
              <a:rPr lang="id-ID" sz="2400" dirty="0" err="1">
                <a:solidFill>
                  <a:schemeClr val="bg1"/>
                </a:solidFill>
              </a:rPr>
              <a:t>Bluetooth</a:t>
            </a:r>
            <a:r>
              <a:rPr lang="id-ID" sz="2400" dirty="0">
                <a:solidFill>
                  <a:schemeClr val="bg1"/>
                </a:solidFill>
              </a:rPr>
              <a:t> Adapter untuk berkomunikasi melalui </a:t>
            </a:r>
            <a:r>
              <a:rPr lang="id-ID" sz="2400" dirty="0" err="1">
                <a:solidFill>
                  <a:schemeClr val="bg1"/>
                </a:solidFill>
              </a:rPr>
              <a:t>Bluetooth</a:t>
            </a:r>
            <a:r>
              <a:rPr lang="id-ID" sz="2400" dirty="0">
                <a:solidFill>
                  <a:schemeClr val="bg1"/>
                </a:solidFill>
              </a:rPr>
              <a:t>, dengan memanggil metode </a:t>
            </a:r>
            <a:r>
              <a:rPr lang="id-ID" sz="2400" dirty="0" err="1">
                <a:solidFill>
                  <a:schemeClr val="bg1"/>
                </a:solidFill>
              </a:rPr>
              <a:t>getDefaultAdapter</a:t>
            </a:r>
            <a:r>
              <a:rPr lang="id-ID" sz="2400" dirty="0">
                <a:solidFill>
                  <a:schemeClr val="bg1"/>
                </a:solidFill>
              </a:rPr>
              <a:t> </a:t>
            </a:r>
          </a:p>
        </p:txBody>
      </p:sp>
    </p:spTree>
    <p:extLst>
      <p:ext uri="{BB962C8B-B14F-4D97-AF65-F5344CB8AC3E}">
        <p14:creationId xmlns:p14="http://schemas.microsoft.com/office/powerpoint/2010/main" val="2382769653"/>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Code pada </a:t>
            </a:r>
            <a:r>
              <a:rPr lang="id-ID" noProof="1">
                <a:solidFill>
                  <a:srgbClr val="A5E449"/>
                </a:solidFill>
                <a:latin typeface="Berlin Sans FB" panose="020E0602020502020306" pitchFamily="34" charset="0"/>
              </a:rPr>
              <a:t>class</a:t>
            </a:r>
          </a:p>
          <a:p>
            <a:r>
              <a:rPr lang="en-US" dirty="0" err="1">
                <a:solidFill>
                  <a:srgbClr val="A5E449"/>
                </a:solidFill>
                <a:latin typeface="Berlin Sans FB" panose="020E0602020502020306" pitchFamily="34" charset="0"/>
              </a:rPr>
              <a:t>awal</a:t>
            </a:r>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pic>
        <p:nvPicPr>
          <p:cNvPr id="2" name="Picture 1">
            <a:extLst>
              <a:ext uri="{FF2B5EF4-FFF2-40B4-BE49-F238E27FC236}">
                <a16:creationId xmlns:a16="http://schemas.microsoft.com/office/drawing/2014/main" id="{3A518D08-B92A-4712-846D-63FDB9C6F24A}"/>
              </a:ext>
            </a:extLst>
          </p:cNvPr>
          <p:cNvPicPr>
            <a:picLocks noChangeAspect="1"/>
          </p:cNvPicPr>
          <p:nvPr/>
        </p:nvPicPr>
        <p:blipFill>
          <a:blip r:embed="rId3"/>
          <a:stretch>
            <a:fillRect/>
          </a:stretch>
        </p:blipFill>
        <p:spPr>
          <a:xfrm>
            <a:off x="4064360" y="296944"/>
            <a:ext cx="5801039" cy="626411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59234477"/>
      </p:ext>
    </p:extLst>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Code pada </a:t>
            </a:r>
            <a:r>
              <a:rPr lang="id-ID" noProof="1">
                <a:solidFill>
                  <a:srgbClr val="A5E449"/>
                </a:solidFill>
                <a:latin typeface="Berlin Sans FB" panose="020E0602020502020306" pitchFamily="34" charset="0"/>
              </a:rPr>
              <a:t>class</a:t>
            </a:r>
          </a:p>
          <a:p>
            <a:r>
              <a:rPr lang="id-ID" dirty="0" err="1">
                <a:solidFill>
                  <a:srgbClr val="A5E449"/>
                </a:solidFill>
                <a:latin typeface="Berlin Sans FB" panose="020E0602020502020306" pitchFamily="34" charset="0"/>
              </a:rPr>
              <a:t>BlututNyala</a:t>
            </a:r>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pic>
        <p:nvPicPr>
          <p:cNvPr id="3" name="Picture 2">
            <a:extLst>
              <a:ext uri="{FF2B5EF4-FFF2-40B4-BE49-F238E27FC236}">
                <a16:creationId xmlns:a16="http://schemas.microsoft.com/office/drawing/2014/main" id="{A9FD3290-5602-423F-9EC4-9CE48CFBB43E}"/>
              </a:ext>
            </a:extLst>
          </p:cNvPr>
          <p:cNvPicPr>
            <a:picLocks noChangeAspect="1"/>
          </p:cNvPicPr>
          <p:nvPr/>
        </p:nvPicPr>
        <p:blipFill>
          <a:blip r:embed="rId3"/>
          <a:stretch>
            <a:fillRect/>
          </a:stretch>
        </p:blipFill>
        <p:spPr>
          <a:xfrm>
            <a:off x="3459637" y="104721"/>
            <a:ext cx="7001578" cy="664855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0173540"/>
      </p:ext>
    </p:extLst>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Lanjutan Code pada </a:t>
            </a:r>
            <a:r>
              <a:rPr lang="id-ID" noProof="1">
                <a:solidFill>
                  <a:srgbClr val="A5E449"/>
                </a:solidFill>
                <a:latin typeface="Berlin Sans FB" panose="020E0602020502020306" pitchFamily="34" charset="0"/>
              </a:rPr>
              <a:t>class</a:t>
            </a:r>
          </a:p>
          <a:p>
            <a:r>
              <a:rPr lang="id-ID" dirty="0" err="1">
                <a:solidFill>
                  <a:srgbClr val="A5E449"/>
                </a:solidFill>
                <a:latin typeface="Berlin Sans FB" panose="020E0602020502020306" pitchFamily="34" charset="0"/>
              </a:rPr>
              <a:t>BlututNyala</a:t>
            </a:r>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pic>
        <p:nvPicPr>
          <p:cNvPr id="2" name="Picture 1">
            <a:extLst>
              <a:ext uri="{FF2B5EF4-FFF2-40B4-BE49-F238E27FC236}">
                <a16:creationId xmlns:a16="http://schemas.microsoft.com/office/drawing/2014/main" id="{0FDDC505-EDFD-405A-A30F-716EA51BA2CD}"/>
              </a:ext>
            </a:extLst>
          </p:cNvPr>
          <p:cNvPicPr>
            <a:picLocks noChangeAspect="1"/>
          </p:cNvPicPr>
          <p:nvPr/>
        </p:nvPicPr>
        <p:blipFill>
          <a:blip r:embed="rId3"/>
          <a:stretch>
            <a:fillRect/>
          </a:stretch>
        </p:blipFill>
        <p:spPr>
          <a:xfrm>
            <a:off x="3048097" y="758511"/>
            <a:ext cx="9172371" cy="534097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08901252"/>
      </p:ext>
    </p:extLst>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Lanjutan Code pada </a:t>
            </a:r>
            <a:r>
              <a:rPr lang="id-ID" noProof="1">
                <a:solidFill>
                  <a:srgbClr val="A5E449"/>
                </a:solidFill>
                <a:latin typeface="Berlin Sans FB" panose="020E0602020502020306" pitchFamily="34" charset="0"/>
              </a:rPr>
              <a:t>class</a:t>
            </a:r>
          </a:p>
          <a:p>
            <a:r>
              <a:rPr lang="id-ID" dirty="0" err="1">
                <a:solidFill>
                  <a:srgbClr val="A5E449"/>
                </a:solidFill>
                <a:latin typeface="Berlin Sans FB" panose="020E0602020502020306" pitchFamily="34" charset="0"/>
              </a:rPr>
              <a:t>CariPerangkat</a:t>
            </a:r>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pic>
        <p:nvPicPr>
          <p:cNvPr id="3" name="Picture 2">
            <a:extLst>
              <a:ext uri="{FF2B5EF4-FFF2-40B4-BE49-F238E27FC236}">
                <a16:creationId xmlns:a16="http://schemas.microsoft.com/office/drawing/2014/main" id="{7682A6E4-07E4-4FAD-82ED-345EF8931A68}"/>
              </a:ext>
            </a:extLst>
          </p:cNvPr>
          <p:cNvPicPr>
            <a:picLocks noChangeAspect="1"/>
          </p:cNvPicPr>
          <p:nvPr/>
        </p:nvPicPr>
        <p:blipFill>
          <a:blip r:embed="rId3"/>
          <a:stretch>
            <a:fillRect/>
          </a:stretch>
        </p:blipFill>
        <p:spPr>
          <a:xfrm>
            <a:off x="3548001" y="372358"/>
            <a:ext cx="8322285" cy="61132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27589934"/>
      </p:ext>
    </p:extLst>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Code pada </a:t>
            </a:r>
            <a:r>
              <a:rPr lang="id-ID" noProof="1">
                <a:solidFill>
                  <a:srgbClr val="A5E449"/>
                </a:solidFill>
                <a:latin typeface="Berlin Sans FB" panose="020E0602020502020306" pitchFamily="34" charset="0"/>
              </a:rPr>
              <a:t>class</a:t>
            </a:r>
          </a:p>
          <a:p>
            <a:r>
              <a:rPr lang="id-ID" dirty="0" err="1">
                <a:solidFill>
                  <a:srgbClr val="A5E449"/>
                </a:solidFill>
                <a:latin typeface="Berlin Sans FB" panose="020E0602020502020306" pitchFamily="34" charset="0"/>
              </a:rPr>
              <a:t>ChatBlutut</a:t>
            </a:r>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pic>
        <p:nvPicPr>
          <p:cNvPr id="2" name="Picture 1">
            <a:extLst>
              <a:ext uri="{FF2B5EF4-FFF2-40B4-BE49-F238E27FC236}">
                <a16:creationId xmlns:a16="http://schemas.microsoft.com/office/drawing/2014/main" id="{DE5A2808-206A-4549-99DA-6B8B3F021D8A}"/>
              </a:ext>
            </a:extLst>
          </p:cNvPr>
          <p:cNvPicPr>
            <a:picLocks noChangeAspect="1"/>
          </p:cNvPicPr>
          <p:nvPr/>
        </p:nvPicPr>
        <p:blipFill>
          <a:blip r:embed="rId3"/>
          <a:stretch>
            <a:fillRect/>
          </a:stretch>
        </p:blipFill>
        <p:spPr>
          <a:xfrm>
            <a:off x="3676453" y="24167"/>
            <a:ext cx="8030051" cy="68244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38339820"/>
      </p:ext>
    </p:extLst>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Code pada </a:t>
            </a:r>
            <a:r>
              <a:rPr lang="id-ID" noProof="1">
                <a:solidFill>
                  <a:srgbClr val="A5E449"/>
                </a:solidFill>
                <a:latin typeface="Berlin Sans FB" panose="020E0602020502020306" pitchFamily="34" charset="0"/>
              </a:rPr>
              <a:t>class</a:t>
            </a:r>
          </a:p>
          <a:p>
            <a:r>
              <a:rPr lang="id-ID" dirty="0" err="1">
                <a:solidFill>
                  <a:srgbClr val="A5E449"/>
                </a:solidFill>
                <a:latin typeface="Berlin Sans FB" panose="020E0602020502020306" pitchFamily="34" charset="0"/>
              </a:rPr>
              <a:t>ChatBlutut</a:t>
            </a:r>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pic>
        <p:nvPicPr>
          <p:cNvPr id="2" name="Picture 1">
            <a:extLst>
              <a:ext uri="{FF2B5EF4-FFF2-40B4-BE49-F238E27FC236}">
                <a16:creationId xmlns:a16="http://schemas.microsoft.com/office/drawing/2014/main" id="{DE5A2808-206A-4549-99DA-6B8B3F021D8A}"/>
              </a:ext>
            </a:extLst>
          </p:cNvPr>
          <p:cNvPicPr>
            <a:picLocks noChangeAspect="1"/>
          </p:cNvPicPr>
          <p:nvPr/>
        </p:nvPicPr>
        <p:blipFill>
          <a:blip r:embed="rId3"/>
          <a:stretch>
            <a:fillRect/>
          </a:stretch>
        </p:blipFill>
        <p:spPr>
          <a:xfrm>
            <a:off x="3676453" y="24167"/>
            <a:ext cx="8030051" cy="682440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70707748"/>
      </p:ext>
    </p:extLst>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Lanjutan</a:t>
            </a:r>
          </a:p>
          <a:p>
            <a:r>
              <a:rPr lang="id-ID" dirty="0">
                <a:solidFill>
                  <a:srgbClr val="A5E449"/>
                </a:solidFill>
                <a:latin typeface="Berlin Sans FB" panose="020E0602020502020306" pitchFamily="34" charset="0"/>
              </a:rPr>
              <a:t>Code pada </a:t>
            </a:r>
            <a:r>
              <a:rPr lang="id-ID" noProof="1">
                <a:solidFill>
                  <a:srgbClr val="A5E449"/>
                </a:solidFill>
                <a:latin typeface="Berlin Sans FB" panose="020E0602020502020306" pitchFamily="34" charset="0"/>
              </a:rPr>
              <a:t>class</a:t>
            </a:r>
          </a:p>
          <a:p>
            <a:r>
              <a:rPr lang="id-ID" dirty="0" err="1">
                <a:solidFill>
                  <a:srgbClr val="A5E449"/>
                </a:solidFill>
                <a:latin typeface="Berlin Sans FB" panose="020E0602020502020306" pitchFamily="34" charset="0"/>
              </a:rPr>
              <a:t>ChatBlutut</a:t>
            </a:r>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pic>
        <p:nvPicPr>
          <p:cNvPr id="3" name="Picture 2">
            <a:extLst>
              <a:ext uri="{FF2B5EF4-FFF2-40B4-BE49-F238E27FC236}">
                <a16:creationId xmlns:a16="http://schemas.microsoft.com/office/drawing/2014/main" id="{15F0EAD9-F54A-4EBC-96CD-56D9B0CC47B7}"/>
              </a:ext>
            </a:extLst>
          </p:cNvPr>
          <p:cNvPicPr>
            <a:picLocks noChangeAspect="1"/>
          </p:cNvPicPr>
          <p:nvPr/>
        </p:nvPicPr>
        <p:blipFill>
          <a:blip r:embed="rId3"/>
          <a:stretch>
            <a:fillRect/>
          </a:stretch>
        </p:blipFill>
        <p:spPr>
          <a:xfrm>
            <a:off x="4166307" y="-11920"/>
            <a:ext cx="5771891" cy="6858000"/>
          </a:xfrm>
          <a:prstGeom prst="rect">
            <a:avLst/>
          </a:prstGeom>
        </p:spPr>
      </p:pic>
    </p:spTree>
    <p:extLst>
      <p:ext uri="{BB962C8B-B14F-4D97-AF65-F5344CB8AC3E}">
        <p14:creationId xmlns:p14="http://schemas.microsoft.com/office/powerpoint/2010/main" val="3045057029"/>
      </p:ext>
    </p:extLst>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Lanjutan</a:t>
            </a:r>
          </a:p>
          <a:p>
            <a:r>
              <a:rPr lang="id-ID" dirty="0">
                <a:solidFill>
                  <a:srgbClr val="A5E449"/>
                </a:solidFill>
                <a:latin typeface="Berlin Sans FB" panose="020E0602020502020306" pitchFamily="34" charset="0"/>
              </a:rPr>
              <a:t>Code pada </a:t>
            </a:r>
            <a:r>
              <a:rPr lang="id-ID" noProof="1">
                <a:solidFill>
                  <a:srgbClr val="A5E449"/>
                </a:solidFill>
                <a:latin typeface="Berlin Sans FB" panose="020E0602020502020306" pitchFamily="34" charset="0"/>
              </a:rPr>
              <a:t>class</a:t>
            </a:r>
          </a:p>
          <a:p>
            <a:r>
              <a:rPr lang="id-ID" dirty="0" err="1">
                <a:solidFill>
                  <a:srgbClr val="A5E449"/>
                </a:solidFill>
                <a:latin typeface="Berlin Sans FB" panose="020E0602020502020306" pitchFamily="34" charset="0"/>
              </a:rPr>
              <a:t>ChatBlutut</a:t>
            </a:r>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pic>
        <p:nvPicPr>
          <p:cNvPr id="2" name="Picture 1">
            <a:extLst>
              <a:ext uri="{FF2B5EF4-FFF2-40B4-BE49-F238E27FC236}">
                <a16:creationId xmlns:a16="http://schemas.microsoft.com/office/drawing/2014/main" id="{3B736F63-D6E7-4B62-9D26-85F39881A583}"/>
              </a:ext>
            </a:extLst>
          </p:cNvPr>
          <p:cNvPicPr>
            <a:picLocks noChangeAspect="1"/>
          </p:cNvPicPr>
          <p:nvPr/>
        </p:nvPicPr>
        <p:blipFill>
          <a:blip r:embed="rId3"/>
          <a:stretch>
            <a:fillRect/>
          </a:stretch>
        </p:blipFill>
        <p:spPr>
          <a:xfrm>
            <a:off x="4073110" y="0"/>
            <a:ext cx="6006555" cy="6858000"/>
          </a:xfrm>
          <a:prstGeom prst="rect">
            <a:avLst/>
          </a:prstGeom>
        </p:spPr>
      </p:pic>
    </p:spTree>
    <p:extLst>
      <p:ext uri="{BB962C8B-B14F-4D97-AF65-F5344CB8AC3E}">
        <p14:creationId xmlns:p14="http://schemas.microsoft.com/office/powerpoint/2010/main" val="998810116"/>
      </p:ext>
    </p:extLst>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Lanjutan</a:t>
            </a:r>
          </a:p>
          <a:p>
            <a:r>
              <a:rPr lang="id-ID" dirty="0">
                <a:solidFill>
                  <a:srgbClr val="A5E449"/>
                </a:solidFill>
                <a:latin typeface="Berlin Sans FB" panose="020E0602020502020306" pitchFamily="34" charset="0"/>
              </a:rPr>
              <a:t>Code pada </a:t>
            </a:r>
            <a:r>
              <a:rPr lang="id-ID" noProof="1">
                <a:solidFill>
                  <a:srgbClr val="A5E449"/>
                </a:solidFill>
                <a:latin typeface="Berlin Sans FB" panose="020E0602020502020306" pitchFamily="34" charset="0"/>
              </a:rPr>
              <a:t>class</a:t>
            </a:r>
          </a:p>
          <a:p>
            <a:r>
              <a:rPr lang="id-ID" dirty="0" err="1">
                <a:solidFill>
                  <a:srgbClr val="A5E449"/>
                </a:solidFill>
                <a:latin typeface="Berlin Sans FB" panose="020E0602020502020306" pitchFamily="34" charset="0"/>
              </a:rPr>
              <a:t>ChatBlutut</a:t>
            </a:r>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pic>
        <p:nvPicPr>
          <p:cNvPr id="3" name="Picture 2">
            <a:extLst>
              <a:ext uri="{FF2B5EF4-FFF2-40B4-BE49-F238E27FC236}">
                <a16:creationId xmlns:a16="http://schemas.microsoft.com/office/drawing/2014/main" id="{48BFAACE-8AC0-4BA6-86DA-04B5BD3D746F}"/>
              </a:ext>
            </a:extLst>
          </p:cNvPr>
          <p:cNvPicPr>
            <a:picLocks noChangeAspect="1"/>
          </p:cNvPicPr>
          <p:nvPr/>
        </p:nvPicPr>
        <p:blipFill>
          <a:blip r:embed="rId3"/>
          <a:stretch>
            <a:fillRect/>
          </a:stretch>
        </p:blipFill>
        <p:spPr>
          <a:xfrm>
            <a:off x="3693232" y="0"/>
            <a:ext cx="7256505" cy="6858000"/>
          </a:xfrm>
          <a:prstGeom prst="rect">
            <a:avLst/>
          </a:prstGeom>
        </p:spPr>
      </p:pic>
    </p:spTree>
    <p:extLst>
      <p:ext uri="{BB962C8B-B14F-4D97-AF65-F5344CB8AC3E}">
        <p14:creationId xmlns:p14="http://schemas.microsoft.com/office/powerpoint/2010/main" val="2604094031"/>
      </p:ext>
    </p:extLst>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Code pada </a:t>
            </a:r>
            <a:r>
              <a:rPr lang="id-ID" noProof="1">
                <a:solidFill>
                  <a:srgbClr val="A5E449"/>
                </a:solidFill>
                <a:latin typeface="Berlin Sans FB" panose="020E0602020502020306" pitchFamily="34" charset="0"/>
              </a:rPr>
              <a:t>class</a:t>
            </a:r>
          </a:p>
          <a:p>
            <a:r>
              <a:rPr lang="id-ID" dirty="0" err="1">
                <a:solidFill>
                  <a:srgbClr val="A5E449"/>
                </a:solidFill>
                <a:latin typeface="Berlin Sans FB" panose="020E0602020502020306" pitchFamily="34" charset="0"/>
              </a:rPr>
              <a:t>listpaired</a:t>
            </a:r>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pic>
        <p:nvPicPr>
          <p:cNvPr id="2" name="Picture 1">
            <a:extLst>
              <a:ext uri="{FF2B5EF4-FFF2-40B4-BE49-F238E27FC236}">
                <a16:creationId xmlns:a16="http://schemas.microsoft.com/office/drawing/2014/main" id="{62FCF4A1-29D1-4524-9C59-F28238A23BFB}"/>
              </a:ext>
            </a:extLst>
          </p:cNvPr>
          <p:cNvPicPr>
            <a:picLocks noChangeAspect="1"/>
          </p:cNvPicPr>
          <p:nvPr/>
        </p:nvPicPr>
        <p:blipFill>
          <a:blip r:embed="rId3"/>
          <a:stretch>
            <a:fillRect/>
          </a:stretch>
        </p:blipFill>
        <p:spPr>
          <a:xfrm>
            <a:off x="3166014" y="0"/>
            <a:ext cx="8931710" cy="6858000"/>
          </a:xfrm>
          <a:prstGeom prst="rect">
            <a:avLst/>
          </a:prstGeom>
        </p:spPr>
      </p:pic>
    </p:spTree>
    <p:extLst>
      <p:ext uri="{BB962C8B-B14F-4D97-AF65-F5344CB8AC3E}">
        <p14:creationId xmlns:p14="http://schemas.microsoft.com/office/powerpoint/2010/main" val="4252647613"/>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5" name="Text Placeholder 1">
            <a:extLst>
              <a:ext uri="{FF2B5EF4-FFF2-40B4-BE49-F238E27FC236}">
                <a16:creationId xmlns:a16="http://schemas.microsoft.com/office/drawing/2014/main" id="{4FCC23FF-73C4-4BB5-BF26-4FF2F26B8CF7}"/>
              </a:ext>
            </a:extLst>
          </p:cNvPr>
          <p:cNvSpPr txBox="1">
            <a:spLocks/>
          </p:cNvSpPr>
          <p:nvPr/>
        </p:nvSpPr>
        <p:spPr>
          <a:xfrm>
            <a:off x="764239" y="749827"/>
            <a:ext cx="8931721" cy="912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dirty="0">
                <a:solidFill>
                  <a:schemeClr val="bg1"/>
                </a:solidFill>
              </a:rPr>
              <a:t>BLUETOOTH</a:t>
            </a:r>
            <a:endParaRPr lang="en-US" b="1" dirty="0">
              <a:solidFill>
                <a:schemeClr val="bg1"/>
              </a:solidFill>
              <a:latin typeface="Roboto Medium" panose="02000000000000000000" pitchFamily="2" charset="0"/>
              <a:ea typeface="Roboto Medium" panose="02000000000000000000" pitchFamily="2" charset="0"/>
            </a:endParaRPr>
          </a:p>
        </p:txBody>
      </p:sp>
      <p:sp>
        <p:nvSpPr>
          <p:cNvPr id="6" name="Google Shape;193;p12">
            <a:extLst>
              <a:ext uri="{FF2B5EF4-FFF2-40B4-BE49-F238E27FC236}">
                <a16:creationId xmlns:a16="http://schemas.microsoft.com/office/drawing/2014/main" id="{5521BEEB-DC0E-4F7E-808A-5F72BA49311A}"/>
              </a:ext>
            </a:extLst>
          </p:cNvPr>
          <p:cNvSpPr txBox="1">
            <a:spLocks/>
          </p:cNvSpPr>
          <p:nvPr/>
        </p:nvSpPr>
        <p:spPr>
          <a:xfrm>
            <a:off x="642576" y="1546278"/>
            <a:ext cx="9357055" cy="408473"/>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Clr>
                <a:schemeClr val="dk1"/>
              </a:buClr>
              <a:buSzPts val="1100"/>
              <a:buFont typeface="Arial" panose="020B0604020202020204" pitchFamily="34" charset="0"/>
              <a:buNone/>
            </a:pPr>
            <a:r>
              <a:rPr lang="id-ID" sz="1867">
                <a:solidFill>
                  <a:schemeClr val="bg1"/>
                </a:solidFill>
              </a:rPr>
              <a:t>Untuk mengaktifkan bluetooth pada perangkat,bisa digunakan  dengan menggunakan ACTION_REQUEST_ENABLE</a:t>
            </a:r>
          </a:p>
          <a:p>
            <a:pPr marL="0" indent="0" algn="just">
              <a:buClr>
                <a:schemeClr val="dk1"/>
              </a:buClr>
              <a:buSzPts val="1100"/>
              <a:buFont typeface="Arial" panose="020B0604020202020204" pitchFamily="34" charset="0"/>
              <a:buNone/>
            </a:pPr>
            <a:r>
              <a:rPr lang="id-ID" sz="1867">
                <a:solidFill>
                  <a:schemeClr val="bg1"/>
                </a:solidFill>
              </a:rPr>
              <a:t>Selain itu,Beberapa Constans lain yang mndukung tugas Bluetooth antara lain:</a:t>
            </a:r>
          </a:p>
          <a:p>
            <a:pPr marL="0" indent="0">
              <a:spcAft>
                <a:spcPts val="1333"/>
              </a:spcAft>
              <a:buFont typeface="Arial" panose="020B0604020202020204" pitchFamily="34" charset="0"/>
              <a:buNone/>
            </a:pPr>
            <a:endParaRPr lang="id-ID" dirty="0">
              <a:solidFill>
                <a:schemeClr val="bg1"/>
              </a:solidFill>
            </a:endParaRPr>
          </a:p>
        </p:txBody>
      </p:sp>
      <p:graphicFrame>
        <p:nvGraphicFramePr>
          <p:cNvPr id="8" name="Table 7">
            <a:extLst>
              <a:ext uri="{FF2B5EF4-FFF2-40B4-BE49-F238E27FC236}">
                <a16:creationId xmlns:a16="http://schemas.microsoft.com/office/drawing/2014/main" id="{AFC9DE47-E4D4-41A6-BCCE-C670A5660D2A}"/>
              </a:ext>
            </a:extLst>
          </p:cNvPr>
          <p:cNvGraphicFramePr>
            <a:graphicFrameLocks noGrp="1"/>
          </p:cNvGraphicFramePr>
          <p:nvPr>
            <p:extLst>
              <p:ext uri="{D42A27DB-BD31-4B8C-83A1-F6EECF244321}">
                <p14:modId xmlns:p14="http://schemas.microsoft.com/office/powerpoint/2010/main" val="638357247"/>
              </p:ext>
            </p:extLst>
          </p:nvPr>
        </p:nvGraphicFramePr>
        <p:xfrm>
          <a:off x="642576" y="2927572"/>
          <a:ext cx="10236166" cy="3584020"/>
        </p:xfrm>
        <a:graphic>
          <a:graphicData uri="http://schemas.openxmlformats.org/drawingml/2006/table">
            <a:tbl>
              <a:tblPr firstRow="1" bandRow="1"/>
              <a:tblGrid>
                <a:gridCol w="4491557">
                  <a:extLst>
                    <a:ext uri="{9D8B030D-6E8A-4147-A177-3AD203B41FA5}">
                      <a16:colId xmlns:a16="http://schemas.microsoft.com/office/drawing/2014/main" val="3278081522"/>
                    </a:ext>
                  </a:extLst>
                </a:gridCol>
                <a:gridCol w="5744609">
                  <a:extLst>
                    <a:ext uri="{9D8B030D-6E8A-4147-A177-3AD203B41FA5}">
                      <a16:colId xmlns:a16="http://schemas.microsoft.com/office/drawing/2014/main" val="3178395807"/>
                    </a:ext>
                  </a:extLst>
                </a:gridCol>
              </a:tblGrid>
              <a:tr h="495380">
                <a:tc>
                  <a:txBody>
                    <a:bodyPr/>
                    <a:lstStyle/>
                    <a:p>
                      <a:pPr algn="just"/>
                      <a:r>
                        <a:rPr lang="id-ID" sz="2400" dirty="0">
                          <a:solidFill>
                            <a:schemeClr val="bg1"/>
                          </a:solidFill>
                        </a:rPr>
                        <a:t>constans</a:t>
                      </a:r>
                    </a:p>
                  </a:txBody>
                  <a:tcPr marL="121920" marR="121920" marT="60960" marB="60960"/>
                </a:tc>
                <a:tc>
                  <a:txBody>
                    <a:bodyPr/>
                    <a:lstStyle/>
                    <a:p>
                      <a:pPr algn="just"/>
                      <a:r>
                        <a:rPr lang="id-ID" sz="2400" dirty="0">
                          <a:solidFill>
                            <a:schemeClr val="bg1"/>
                          </a:solidFill>
                        </a:rPr>
                        <a:t>Deskripsi</a:t>
                      </a:r>
                    </a:p>
                  </a:txBody>
                  <a:tcPr marL="121920" marR="121920" marT="60960" marB="60960"/>
                </a:tc>
                <a:extLst>
                  <a:ext uri="{0D108BD9-81ED-4DB2-BD59-A6C34878D82A}">
                    <a16:rowId xmlns:a16="http://schemas.microsoft.com/office/drawing/2014/main" val="1480273779"/>
                  </a:ext>
                </a:extLst>
              </a:tr>
              <a:tr h="853440">
                <a:tc>
                  <a:txBody>
                    <a:bodyPr/>
                    <a:lstStyle/>
                    <a:p>
                      <a:r>
                        <a:rPr lang="id-ID" sz="1900" b="1" i="0" u="none" strike="noStrike" cap="none" dirty="0">
                          <a:solidFill>
                            <a:schemeClr val="bg1"/>
                          </a:solidFill>
                          <a:effectLst/>
                          <a:latin typeface="Arial"/>
                          <a:ea typeface="Arial"/>
                          <a:cs typeface="Arial"/>
                          <a:sym typeface="Arial"/>
                        </a:rPr>
                        <a:t>ACTION_REQUEST_DISCOVERABLE</a:t>
                      </a:r>
                      <a:endParaRPr lang="id-ID" sz="2400" dirty="0">
                        <a:solidFill>
                          <a:schemeClr val="bg1"/>
                        </a:solidFill>
                      </a:endParaRPr>
                    </a:p>
                  </a:txBody>
                  <a:tcPr marL="121920" marR="121920" marT="60960" marB="60960"/>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nl-NL" sz="2400" dirty="0">
                          <a:solidFill>
                            <a:schemeClr val="bg1"/>
                          </a:solidFill>
                          <a:effectLst/>
                        </a:rPr>
                        <a:t>Konstan ini digunakan untuk menghidupkan dan menemukan bluetooth</a:t>
                      </a:r>
                    </a:p>
                  </a:txBody>
                  <a:tcPr marL="121920" marR="121920" marT="60960" marB="60960"/>
                </a:tc>
                <a:extLst>
                  <a:ext uri="{0D108BD9-81ED-4DB2-BD59-A6C34878D82A}">
                    <a16:rowId xmlns:a16="http://schemas.microsoft.com/office/drawing/2014/main" val="2570995990"/>
                  </a:ext>
                </a:extLst>
              </a:tr>
              <a:tr h="934720">
                <a:tc>
                  <a:txBody>
                    <a:bodyPr/>
                    <a:lstStyle/>
                    <a:p>
                      <a:r>
                        <a:rPr lang="id-ID" sz="1900" b="1" i="0" u="none" strike="noStrike" cap="none" dirty="0">
                          <a:solidFill>
                            <a:schemeClr val="bg1"/>
                          </a:solidFill>
                          <a:effectLst/>
                          <a:latin typeface="Arial"/>
                          <a:ea typeface="Arial"/>
                          <a:cs typeface="Arial"/>
                          <a:sym typeface="Arial"/>
                        </a:rPr>
                        <a:t>ACTION_STATE_CHANGED</a:t>
                      </a:r>
                      <a:endParaRPr lang="id-ID" sz="2400" dirty="0">
                        <a:solidFill>
                          <a:schemeClr val="bg1"/>
                        </a:solidFill>
                      </a:endParaRPr>
                    </a:p>
                  </a:txBody>
                  <a:tcPr marL="121920" marR="121920" marT="60960" marB="60960"/>
                </a:tc>
                <a:tc>
                  <a:txBody>
                    <a:bodyPr/>
                    <a:lstStyle/>
                    <a:p>
                      <a:pPr algn="l" fontAlgn="ctr"/>
                      <a:r>
                        <a:rPr lang="id-ID" sz="2400" dirty="0">
                          <a:solidFill>
                            <a:schemeClr val="bg1"/>
                          </a:solidFill>
                          <a:effectLst/>
                        </a:rPr>
                        <a:t>Konstan ini akan memberitahu bahwa Bluetooth telah diubah</a:t>
                      </a:r>
                    </a:p>
                  </a:txBody>
                  <a:tcPr marL="101600" marR="101600" marT="101600" marB="101600" anchor="ctr"/>
                </a:tc>
                <a:extLst>
                  <a:ext uri="{0D108BD9-81ED-4DB2-BD59-A6C34878D82A}">
                    <a16:rowId xmlns:a16="http://schemas.microsoft.com/office/drawing/2014/main" val="3403648416"/>
                  </a:ext>
                </a:extLst>
              </a:tr>
              <a:tr h="1300480">
                <a:tc>
                  <a:txBody>
                    <a:bodyPr/>
                    <a:lstStyle/>
                    <a:p>
                      <a:r>
                        <a:rPr lang="id-ID" sz="1900" b="1" i="0" u="none" strike="noStrike" cap="none" dirty="0">
                          <a:solidFill>
                            <a:schemeClr val="bg1"/>
                          </a:solidFill>
                          <a:effectLst/>
                          <a:latin typeface="Arial"/>
                          <a:ea typeface="Arial"/>
                          <a:cs typeface="Arial"/>
                          <a:sym typeface="Arial"/>
                        </a:rPr>
                        <a:t>ACTION_FOUND</a:t>
                      </a:r>
                      <a:endParaRPr lang="id-ID" sz="2400" dirty="0">
                        <a:solidFill>
                          <a:schemeClr val="bg1"/>
                        </a:solidFill>
                      </a:endParaRPr>
                    </a:p>
                  </a:txBody>
                  <a:tcPr marL="121920" marR="121920" marT="60960" marB="60960"/>
                </a:tc>
                <a:tc>
                  <a:txBody>
                    <a:bodyPr/>
                    <a:lstStyle/>
                    <a:p>
                      <a:pPr algn="l" fontAlgn="ctr"/>
                      <a:r>
                        <a:rPr lang="id-ID" sz="2400" dirty="0">
                          <a:solidFill>
                            <a:schemeClr val="bg1"/>
                          </a:solidFill>
                          <a:effectLst/>
                        </a:rPr>
                        <a:t>Konstan ini digunakan untuk menerima informasi tentang masing-masing perangkat yang ditemukan</a:t>
                      </a:r>
                    </a:p>
                  </a:txBody>
                  <a:tcPr marL="101600" marR="101600" marT="101600" marB="101600" anchor="ctr"/>
                </a:tc>
                <a:extLst>
                  <a:ext uri="{0D108BD9-81ED-4DB2-BD59-A6C34878D82A}">
                    <a16:rowId xmlns:a16="http://schemas.microsoft.com/office/drawing/2014/main" val="237829812"/>
                  </a:ext>
                </a:extLst>
              </a:tr>
            </a:tbl>
          </a:graphicData>
        </a:graphic>
      </p:graphicFrame>
    </p:spTree>
    <p:extLst>
      <p:ext uri="{BB962C8B-B14F-4D97-AF65-F5344CB8AC3E}">
        <p14:creationId xmlns:p14="http://schemas.microsoft.com/office/powerpoint/2010/main" val="565169842"/>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Code pada </a:t>
            </a:r>
            <a:r>
              <a:rPr lang="id-ID" noProof="1">
                <a:solidFill>
                  <a:srgbClr val="A5E449"/>
                </a:solidFill>
                <a:latin typeface="Berlin Sans FB" panose="020E0602020502020306" pitchFamily="34" charset="0"/>
              </a:rPr>
              <a:t>class</a:t>
            </a:r>
          </a:p>
          <a:p>
            <a:r>
              <a:rPr lang="id-ID" dirty="0" err="1">
                <a:solidFill>
                  <a:srgbClr val="A5E449"/>
                </a:solidFill>
                <a:latin typeface="Berlin Sans FB" panose="020E0602020502020306" pitchFamily="34" charset="0"/>
              </a:rPr>
              <a:t>listpaired</a:t>
            </a:r>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pic>
        <p:nvPicPr>
          <p:cNvPr id="2" name="Picture 1">
            <a:extLst>
              <a:ext uri="{FF2B5EF4-FFF2-40B4-BE49-F238E27FC236}">
                <a16:creationId xmlns:a16="http://schemas.microsoft.com/office/drawing/2014/main" id="{62FCF4A1-29D1-4524-9C59-F28238A23BFB}"/>
              </a:ext>
            </a:extLst>
          </p:cNvPr>
          <p:cNvPicPr>
            <a:picLocks noChangeAspect="1"/>
          </p:cNvPicPr>
          <p:nvPr/>
        </p:nvPicPr>
        <p:blipFill>
          <a:blip r:embed="rId3"/>
          <a:stretch>
            <a:fillRect/>
          </a:stretch>
        </p:blipFill>
        <p:spPr>
          <a:xfrm>
            <a:off x="3166014" y="0"/>
            <a:ext cx="8931710" cy="6858000"/>
          </a:xfrm>
          <a:prstGeom prst="rect">
            <a:avLst/>
          </a:prstGeom>
        </p:spPr>
      </p:pic>
    </p:spTree>
    <p:extLst>
      <p:ext uri="{BB962C8B-B14F-4D97-AF65-F5344CB8AC3E}">
        <p14:creationId xmlns:p14="http://schemas.microsoft.com/office/powerpoint/2010/main" val="863917919"/>
      </p:ext>
    </p:extLst>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556190" y="3156765"/>
            <a:ext cx="2328966" cy="2553553"/>
          </a:xfrm>
        </p:spPr>
        <p:txBody>
          <a:bodyPr>
            <a:normAutofit/>
          </a:bodyPr>
          <a:lstStyle/>
          <a:p>
            <a:r>
              <a:rPr lang="id-ID" dirty="0">
                <a:solidFill>
                  <a:srgbClr val="A5E449"/>
                </a:solidFill>
                <a:latin typeface="Berlin Sans FB" panose="020E0602020502020306" pitchFamily="34" charset="0"/>
              </a:rPr>
              <a:t>Set </a:t>
            </a:r>
            <a:r>
              <a:rPr lang="id-ID" dirty="0" err="1">
                <a:solidFill>
                  <a:srgbClr val="A5E449"/>
                </a:solidFill>
                <a:latin typeface="Berlin Sans FB" panose="020E0602020502020306" pitchFamily="34" charset="0"/>
              </a:rPr>
              <a:t>permission</a:t>
            </a:r>
            <a:r>
              <a:rPr lang="id-ID" dirty="0">
                <a:solidFill>
                  <a:srgbClr val="A5E449"/>
                </a:solidFill>
                <a:latin typeface="Berlin Sans FB" panose="020E0602020502020306" pitchFamily="34" charset="0"/>
              </a:rPr>
              <a:t> berikut pada manifest.xml</a:t>
            </a:r>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1).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Bluetooth</a:t>
            </a:r>
            <a:endParaRPr lang="id-ID" sz="2800" b="1" dirty="0">
              <a:solidFill>
                <a:srgbClr val="303A44"/>
              </a:solidFill>
            </a:endParaRPr>
          </a:p>
        </p:txBody>
      </p:sp>
      <p:pic>
        <p:nvPicPr>
          <p:cNvPr id="3" name="Picture 2">
            <a:extLst>
              <a:ext uri="{FF2B5EF4-FFF2-40B4-BE49-F238E27FC236}">
                <a16:creationId xmlns:a16="http://schemas.microsoft.com/office/drawing/2014/main" id="{6A646593-C756-4A08-B75A-B8FD15137754}"/>
              </a:ext>
            </a:extLst>
          </p:cNvPr>
          <p:cNvPicPr>
            <a:picLocks noChangeAspect="1"/>
          </p:cNvPicPr>
          <p:nvPr/>
        </p:nvPicPr>
        <p:blipFill>
          <a:blip r:embed="rId3"/>
          <a:stretch>
            <a:fillRect/>
          </a:stretch>
        </p:blipFill>
        <p:spPr>
          <a:xfrm>
            <a:off x="4177548" y="707010"/>
            <a:ext cx="6722059" cy="580219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169645206"/>
      </p:ext>
    </p:extLst>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0" y="3027671"/>
            <a:ext cx="2979999" cy="2553553"/>
          </a:xfrm>
        </p:spPr>
        <p:txBody>
          <a:bodyPr>
            <a:normAutofit/>
          </a:bodyPr>
          <a:lstStyle/>
          <a:p>
            <a:r>
              <a:rPr lang="id-ID" dirty="0">
                <a:solidFill>
                  <a:srgbClr val="A5E449"/>
                </a:solidFill>
              </a:rPr>
              <a:t>Buat beberapa </a:t>
            </a:r>
            <a:r>
              <a:rPr lang="id-ID" dirty="0" err="1">
                <a:solidFill>
                  <a:srgbClr val="A5E449"/>
                </a:solidFill>
              </a:rPr>
              <a:t>java</a:t>
            </a:r>
            <a:r>
              <a:rPr lang="id-ID" dirty="0">
                <a:solidFill>
                  <a:srgbClr val="A5E449"/>
                </a:solidFill>
              </a:rPr>
              <a:t> </a:t>
            </a:r>
            <a:r>
              <a:rPr lang="id-ID" dirty="0" err="1">
                <a:solidFill>
                  <a:srgbClr val="A5E449"/>
                </a:solidFill>
              </a:rPr>
              <a:t>class</a:t>
            </a:r>
            <a:r>
              <a:rPr lang="id-ID" dirty="0">
                <a:solidFill>
                  <a:srgbClr val="A5E449"/>
                </a:solidFill>
              </a:rPr>
              <a:t> dan </a:t>
            </a:r>
            <a:r>
              <a:rPr lang="id-ID" dirty="0" err="1">
                <a:solidFill>
                  <a:srgbClr val="A5E449"/>
                </a:solidFill>
              </a:rPr>
              <a:t>layout</a:t>
            </a:r>
            <a:r>
              <a:rPr lang="id-ID" dirty="0">
                <a:solidFill>
                  <a:srgbClr val="A5E449"/>
                </a:solidFill>
              </a:rPr>
              <a:t> </a:t>
            </a:r>
            <a:r>
              <a:rPr lang="id-ID" dirty="0" err="1">
                <a:solidFill>
                  <a:srgbClr val="A5E449"/>
                </a:solidFill>
              </a:rPr>
              <a:t>activity</a:t>
            </a:r>
            <a:r>
              <a:rPr lang="id-ID" dirty="0">
                <a:solidFill>
                  <a:srgbClr val="A5E449"/>
                </a:solidFill>
              </a:rPr>
              <a:t> Pada </a:t>
            </a:r>
            <a:r>
              <a:rPr lang="id-ID" dirty="0" err="1">
                <a:solidFill>
                  <a:srgbClr val="A5E449"/>
                </a:solidFill>
              </a:rPr>
              <a:t>project</a:t>
            </a:r>
            <a:r>
              <a:rPr lang="id-ID" dirty="0">
                <a:solidFill>
                  <a:srgbClr val="A5E449"/>
                </a:solidFill>
              </a:rPr>
              <a:t> aplikasi Komunikasi </a:t>
            </a:r>
            <a:r>
              <a:rPr lang="id-ID" dirty="0" err="1">
                <a:solidFill>
                  <a:srgbClr val="A5E449"/>
                </a:solidFill>
              </a:rPr>
              <a:t>Wifi</a:t>
            </a:r>
            <a:r>
              <a:rPr lang="id-ID" dirty="0">
                <a:solidFill>
                  <a:srgbClr val="A5E449"/>
                </a:solidFill>
              </a:rPr>
              <a:t> Seperti gambar </a:t>
            </a:r>
            <a:r>
              <a:rPr lang="id-ID" dirty="0" err="1">
                <a:solidFill>
                  <a:srgbClr val="A5E449"/>
                </a:solidFill>
              </a:rPr>
              <a:t>disamping</a:t>
            </a:r>
            <a:endParaRPr lang="en-US" dirty="0">
              <a:solidFill>
                <a:srgbClr val="A5E449"/>
              </a:solidFill>
            </a:endParaRPr>
          </a:p>
        </p:txBody>
      </p:sp>
      <p:sp>
        <p:nvSpPr>
          <p:cNvPr id="21" name="Rectangle 20">
            <a:extLst>
              <a:ext uri="{FF2B5EF4-FFF2-40B4-BE49-F238E27FC236}">
                <a16:creationId xmlns:a16="http://schemas.microsoft.com/office/drawing/2014/main" id="{8B9A5F15-BD3F-43D5-B102-B3DBAF9AAED3}"/>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22" name="Rectangle 21">
            <a:extLst>
              <a:ext uri="{FF2B5EF4-FFF2-40B4-BE49-F238E27FC236}">
                <a16:creationId xmlns:a16="http://schemas.microsoft.com/office/drawing/2014/main" id="{F894484A-DCAC-4A4F-A098-31033D1B4DB6}"/>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2).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Wifi</a:t>
            </a:r>
            <a:endParaRPr lang="id-ID" sz="2800" b="1" dirty="0">
              <a:solidFill>
                <a:srgbClr val="303A44"/>
              </a:solidFill>
            </a:endParaRPr>
          </a:p>
        </p:txBody>
      </p:sp>
      <p:pic>
        <p:nvPicPr>
          <p:cNvPr id="2" name="Picture 1">
            <a:extLst>
              <a:ext uri="{FF2B5EF4-FFF2-40B4-BE49-F238E27FC236}">
                <a16:creationId xmlns:a16="http://schemas.microsoft.com/office/drawing/2014/main" id="{C1D0C699-69FD-4048-9A33-5BCC7BF88B42}"/>
              </a:ext>
            </a:extLst>
          </p:cNvPr>
          <p:cNvPicPr>
            <a:picLocks noChangeAspect="1"/>
          </p:cNvPicPr>
          <p:nvPr/>
        </p:nvPicPr>
        <p:blipFill>
          <a:blip r:embed="rId3"/>
          <a:stretch>
            <a:fillRect/>
          </a:stretch>
        </p:blipFill>
        <p:spPr>
          <a:xfrm>
            <a:off x="5383932" y="1403683"/>
            <a:ext cx="3724275" cy="3571875"/>
          </a:xfrm>
          <a:prstGeom prst="rect">
            <a:avLst/>
          </a:prstGeom>
        </p:spPr>
      </p:pic>
      <p:sp>
        <p:nvSpPr>
          <p:cNvPr id="3" name="Rectangle 2">
            <a:extLst>
              <a:ext uri="{FF2B5EF4-FFF2-40B4-BE49-F238E27FC236}">
                <a16:creationId xmlns:a16="http://schemas.microsoft.com/office/drawing/2014/main" id="{515F6046-4438-4D76-AF6B-D0AD62526C2E}"/>
              </a:ext>
            </a:extLst>
          </p:cNvPr>
          <p:cNvSpPr/>
          <p:nvPr/>
        </p:nvSpPr>
        <p:spPr>
          <a:xfrm>
            <a:off x="6268825" y="2318994"/>
            <a:ext cx="2149311" cy="53732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Rectangle 9">
            <a:extLst>
              <a:ext uri="{FF2B5EF4-FFF2-40B4-BE49-F238E27FC236}">
                <a16:creationId xmlns:a16="http://schemas.microsoft.com/office/drawing/2014/main" id="{912EAEBB-4427-4C48-9303-805D80F5A05B}"/>
              </a:ext>
            </a:extLst>
          </p:cNvPr>
          <p:cNvSpPr/>
          <p:nvPr/>
        </p:nvSpPr>
        <p:spPr>
          <a:xfrm flipV="1">
            <a:off x="6096001" y="4260004"/>
            <a:ext cx="2474536" cy="2365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3937063883"/>
      </p:ext>
    </p:extLst>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Tampilan </a:t>
            </a:r>
            <a:r>
              <a:rPr lang="id-ID" dirty="0" err="1">
                <a:solidFill>
                  <a:srgbClr val="A5E449"/>
                </a:solidFill>
                <a:latin typeface="Berlin Sans FB" panose="020E0602020502020306" pitchFamily="34" charset="0"/>
              </a:rPr>
              <a:t>Layout</a:t>
            </a:r>
            <a:endParaRPr lang="id-ID" dirty="0">
              <a:solidFill>
                <a:srgbClr val="A5E449"/>
              </a:solidFill>
              <a:latin typeface="Berlin Sans FB" panose="020E0602020502020306" pitchFamily="34" charset="0"/>
            </a:endParaRPr>
          </a:p>
          <a:p>
            <a:r>
              <a:rPr lang="id-ID" dirty="0">
                <a:solidFill>
                  <a:srgbClr val="A5E449"/>
                </a:solidFill>
                <a:latin typeface="Berlin Sans FB" panose="020E0602020502020306" pitchFamily="34" charset="0"/>
              </a:rPr>
              <a:t>activity_awal.xml</a:t>
            </a:r>
          </a:p>
          <a:p>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2).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Wifi</a:t>
            </a:r>
            <a:endParaRPr lang="id-ID" sz="2800" b="1" dirty="0">
              <a:solidFill>
                <a:srgbClr val="303A44"/>
              </a:solidFill>
            </a:endParaRPr>
          </a:p>
        </p:txBody>
      </p:sp>
      <p:pic>
        <p:nvPicPr>
          <p:cNvPr id="3" name="Picture 2">
            <a:extLst>
              <a:ext uri="{FF2B5EF4-FFF2-40B4-BE49-F238E27FC236}">
                <a16:creationId xmlns:a16="http://schemas.microsoft.com/office/drawing/2014/main" id="{C2F70504-E8EB-4B41-8CCB-B7BE5572E25B}"/>
              </a:ext>
            </a:extLst>
          </p:cNvPr>
          <p:cNvPicPr>
            <a:picLocks noChangeAspect="1"/>
          </p:cNvPicPr>
          <p:nvPr/>
        </p:nvPicPr>
        <p:blipFill>
          <a:blip r:embed="rId3"/>
          <a:stretch>
            <a:fillRect/>
          </a:stretch>
        </p:blipFill>
        <p:spPr>
          <a:xfrm>
            <a:off x="5326136" y="80962"/>
            <a:ext cx="4076700" cy="6696075"/>
          </a:xfrm>
          <a:prstGeom prst="rect">
            <a:avLst/>
          </a:prstGeom>
        </p:spPr>
      </p:pic>
    </p:spTree>
    <p:extLst>
      <p:ext uri="{BB962C8B-B14F-4D97-AF65-F5344CB8AC3E}">
        <p14:creationId xmlns:p14="http://schemas.microsoft.com/office/powerpoint/2010/main" val="3749209100"/>
      </p:ext>
    </p:extLst>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Code Tampilan </a:t>
            </a:r>
            <a:r>
              <a:rPr lang="id-ID" dirty="0" err="1">
                <a:solidFill>
                  <a:srgbClr val="A5E449"/>
                </a:solidFill>
                <a:latin typeface="Berlin Sans FB" panose="020E0602020502020306" pitchFamily="34" charset="0"/>
              </a:rPr>
              <a:t>Layout</a:t>
            </a:r>
            <a:endParaRPr lang="id-ID" dirty="0">
              <a:solidFill>
                <a:srgbClr val="A5E449"/>
              </a:solidFill>
              <a:latin typeface="Berlin Sans FB" panose="020E0602020502020306" pitchFamily="34" charset="0"/>
            </a:endParaRPr>
          </a:p>
          <a:p>
            <a:r>
              <a:rPr lang="id-ID" dirty="0">
                <a:solidFill>
                  <a:srgbClr val="A5E449"/>
                </a:solidFill>
                <a:latin typeface="Berlin Sans FB" panose="020E0602020502020306" pitchFamily="34" charset="0"/>
              </a:rPr>
              <a:t>activity_awal.xml</a:t>
            </a:r>
          </a:p>
          <a:p>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2).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Wifi</a:t>
            </a:r>
            <a:endParaRPr lang="id-ID" sz="2800" b="1" dirty="0">
              <a:solidFill>
                <a:srgbClr val="303A44"/>
              </a:solidFill>
            </a:endParaRPr>
          </a:p>
        </p:txBody>
      </p:sp>
      <p:pic>
        <p:nvPicPr>
          <p:cNvPr id="2" name="Picture 1">
            <a:extLst>
              <a:ext uri="{FF2B5EF4-FFF2-40B4-BE49-F238E27FC236}">
                <a16:creationId xmlns:a16="http://schemas.microsoft.com/office/drawing/2014/main" id="{FA77432D-7374-41B7-932F-63D049908A53}"/>
              </a:ext>
            </a:extLst>
          </p:cNvPr>
          <p:cNvPicPr>
            <a:picLocks noChangeAspect="1"/>
          </p:cNvPicPr>
          <p:nvPr/>
        </p:nvPicPr>
        <p:blipFill>
          <a:blip r:embed="rId3"/>
          <a:stretch>
            <a:fillRect/>
          </a:stretch>
        </p:blipFill>
        <p:spPr>
          <a:xfrm>
            <a:off x="3875352" y="0"/>
            <a:ext cx="5824829" cy="6858000"/>
          </a:xfrm>
          <a:prstGeom prst="rect">
            <a:avLst/>
          </a:prstGeom>
        </p:spPr>
      </p:pic>
    </p:spTree>
    <p:extLst>
      <p:ext uri="{BB962C8B-B14F-4D97-AF65-F5344CB8AC3E}">
        <p14:creationId xmlns:p14="http://schemas.microsoft.com/office/powerpoint/2010/main" val="870228292"/>
      </p:ext>
    </p:extLst>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Lanjutan Code Tampilan </a:t>
            </a:r>
            <a:r>
              <a:rPr lang="id-ID" dirty="0" err="1">
                <a:solidFill>
                  <a:srgbClr val="A5E449"/>
                </a:solidFill>
                <a:latin typeface="Berlin Sans FB" panose="020E0602020502020306" pitchFamily="34" charset="0"/>
              </a:rPr>
              <a:t>Layout</a:t>
            </a:r>
            <a:endParaRPr lang="id-ID" dirty="0">
              <a:solidFill>
                <a:srgbClr val="A5E449"/>
              </a:solidFill>
              <a:latin typeface="Berlin Sans FB" panose="020E0602020502020306" pitchFamily="34" charset="0"/>
            </a:endParaRPr>
          </a:p>
          <a:p>
            <a:r>
              <a:rPr lang="id-ID" dirty="0">
                <a:solidFill>
                  <a:srgbClr val="A5E449"/>
                </a:solidFill>
                <a:latin typeface="Berlin Sans FB" panose="020E0602020502020306" pitchFamily="34" charset="0"/>
              </a:rPr>
              <a:t>activity_awal.xml</a:t>
            </a:r>
          </a:p>
          <a:p>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2).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Wifi</a:t>
            </a:r>
            <a:endParaRPr lang="id-ID" sz="2800" b="1" dirty="0">
              <a:solidFill>
                <a:srgbClr val="303A44"/>
              </a:solidFill>
            </a:endParaRPr>
          </a:p>
        </p:txBody>
      </p:sp>
      <p:pic>
        <p:nvPicPr>
          <p:cNvPr id="3" name="Picture 2">
            <a:extLst>
              <a:ext uri="{FF2B5EF4-FFF2-40B4-BE49-F238E27FC236}">
                <a16:creationId xmlns:a16="http://schemas.microsoft.com/office/drawing/2014/main" id="{E0292F83-46C5-4CE9-ADA0-33040EC3FC9B}"/>
              </a:ext>
            </a:extLst>
          </p:cNvPr>
          <p:cNvPicPr>
            <a:picLocks noChangeAspect="1"/>
          </p:cNvPicPr>
          <p:nvPr/>
        </p:nvPicPr>
        <p:blipFill>
          <a:blip r:embed="rId3"/>
          <a:stretch>
            <a:fillRect/>
          </a:stretch>
        </p:blipFill>
        <p:spPr>
          <a:xfrm>
            <a:off x="4536355" y="1470016"/>
            <a:ext cx="5129372" cy="391796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34916005"/>
      </p:ext>
    </p:extLst>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Code pada </a:t>
            </a:r>
            <a:r>
              <a:rPr lang="id-ID" dirty="0" err="1">
                <a:solidFill>
                  <a:srgbClr val="A5E449"/>
                </a:solidFill>
                <a:latin typeface="Berlin Sans FB" panose="020E0602020502020306" pitchFamily="34" charset="0"/>
              </a:rPr>
              <a:t>class</a:t>
            </a:r>
            <a:r>
              <a:rPr lang="id-ID" dirty="0">
                <a:solidFill>
                  <a:srgbClr val="A5E449"/>
                </a:solidFill>
                <a:latin typeface="Berlin Sans FB" panose="020E0602020502020306" pitchFamily="34" charset="0"/>
              </a:rPr>
              <a:t> </a:t>
            </a:r>
            <a:r>
              <a:rPr lang="id-ID" dirty="0" err="1">
                <a:solidFill>
                  <a:srgbClr val="A5E449"/>
                </a:solidFill>
                <a:latin typeface="Berlin Sans FB" panose="020E0602020502020306" pitchFamily="34" charset="0"/>
              </a:rPr>
              <a:t>java</a:t>
            </a:r>
            <a:endParaRPr lang="id-ID" dirty="0">
              <a:solidFill>
                <a:srgbClr val="A5E449"/>
              </a:solidFill>
              <a:latin typeface="Berlin Sans FB" panose="020E0602020502020306" pitchFamily="34" charset="0"/>
            </a:endParaRPr>
          </a:p>
          <a:p>
            <a:r>
              <a:rPr lang="id-ID" dirty="0">
                <a:solidFill>
                  <a:srgbClr val="A5E449"/>
                </a:solidFill>
                <a:latin typeface="Berlin Sans FB" panose="020E0602020502020306" pitchFamily="34" charset="0"/>
              </a:rPr>
              <a:t>awal</a:t>
            </a:r>
          </a:p>
          <a:p>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2).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Wifi</a:t>
            </a:r>
            <a:endParaRPr lang="id-ID" sz="2800" b="1" dirty="0">
              <a:solidFill>
                <a:srgbClr val="303A44"/>
              </a:solidFill>
            </a:endParaRPr>
          </a:p>
        </p:txBody>
      </p:sp>
      <p:pic>
        <p:nvPicPr>
          <p:cNvPr id="2" name="Picture 1">
            <a:extLst>
              <a:ext uri="{FF2B5EF4-FFF2-40B4-BE49-F238E27FC236}">
                <a16:creationId xmlns:a16="http://schemas.microsoft.com/office/drawing/2014/main" id="{F4B33F35-828D-46AA-A531-B4499645A76B}"/>
              </a:ext>
            </a:extLst>
          </p:cNvPr>
          <p:cNvPicPr>
            <a:picLocks noChangeAspect="1"/>
          </p:cNvPicPr>
          <p:nvPr/>
        </p:nvPicPr>
        <p:blipFill>
          <a:blip r:embed="rId3"/>
          <a:stretch>
            <a:fillRect/>
          </a:stretch>
        </p:blipFill>
        <p:spPr>
          <a:xfrm>
            <a:off x="4474495" y="132655"/>
            <a:ext cx="6251297" cy="6592690"/>
          </a:xfrm>
          <a:prstGeom prst="rect">
            <a:avLst/>
          </a:prstGeom>
        </p:spPr>
      </p:pic>
    </p:spTree>
    <p:extLst>
      <p:ext uri="{BB962C8B-B14F-4D97-AF65-F5344CB8AC3E}">
        <p14:creationId xmlns:p14="http://schemas.microsoft.com/office/powerpoint/2010/main" val="4278190341"/>
      </p:ext>
    </p:extLst>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Lanjutan</a:t>
            </a:r>
          </a:p>
          <a:p>
            <a:r>
              <a:rPr lang="id-ID" dirty="0">
                <a:solidFill>
                  <a:srgbClr val="A5E449"/>
                </a:solidFill>
                <a:latin typeface="Berlin Sans FB" panose="020E0602020502020306" pitchFamily="34" charset="0"/>
              </a:rPr>
              <a:t>Code pada </a:t>
            </a:r>
            <a:r>
              <a:rPr lang="id-ID" dirty="0" err="1">
                <a:solidFill>
                  <a:srgbClr val="A5E449"/>
                </a:solidFill>
                <a:latin typeface="Berlin Sans FB" panose="020E0602020502020306" pitchFamily="34" charset="0"/>
              </a:rPr>
              <a:t>class</a:t>
            </a:r>
            <a:r>
              <a:rPr lang="id-ID" dirty="0">
                <a:solidFill>
                  <a:srgbClr val="A5E449"/>
                </a:solidFill>
                <a:latin typeface="Berlin Sans FB" panose="020E0602020502020306" pitchFamily="34" charset="0"/>
              </a:rPr>
              <a:t> </a:t>
            </a:r>
            <a:r>
              <a:rPr lang="id-ID" dirty="0" err="1">
                <a:solidFill>
                  <a:srgbClr val="A5E449"/>
                </a:solidFill>
                <a:latin typeface="Berlin Sans FB" panose="020E0602020502020306" pitchFamily="34" charset="0"/>
              </a:rPr>
              <a:t>java</a:t>
            </a:r>
            <a:endParaRPr lang="id-ID" dirty="0">
              <a:solidFill>
                <a:srgbClr val="A5E449"/>
              </a:solidFill>
              <a:latin typeface="Berlin Sans FB" panose="020E0602020502020306" pitchFamily="34" charset="0"/>
            </a:endParaRPr>
          </a:p>
          <a:p>
            <a:r>
              <a:rPr lang="id-ID" dirty="0">
                <a:solidFill>
                  <a:srgbClr val="A5E449"/>
                </a:solidFill>
                <a:latin typeface="Berlin Sans FB" panose="020E0602020502020306" pitchFamily="34" charset="0"/>
              </a:rPr>
              <a:t>awal</a:t>
            </a:r>
          </a:p>
          <a:p>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2).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Wifi</a:t>
            </a:r>
            <a:endParaRPr lang="id-ID" sz="2800" b="1" dirty="0">
              <a:solidFill>
                <a:srgbClr val="303A44"/>
              </a:solidFill>
            </a:endParaRPr>
          </a:p>
        </p:txBody>
      </p:sp>
      <p:pic>
        <p:nvPicPr>
          <p:cNvPr id="3" name="Picture 2">
            <a:extLst>
              <a:ext uri="{FF2B5EF4-FFF2-40B4-BE49-F238E27FC236}">
                <a16:creationId xmlns:a16="http://schemas.microsoft.com/office/drawing/2014/main" id="{6D04BAC1-0939-4991-B1CB-E1EBE020C353}"/>
              </a:ext>
            </a:extLst>
          </p:cNvPr>
          <p:cNvPicPr>
            <a:picLocks noChangeAspect="1"/>
          </p:cNvPicPr>
          <p:nvPr/>
        </p:nvPicPr>
        <p:blipFill>
          <a:blip r:embed="rId3"/>
          <a:stretch>
            <a:fillRect/>
          </a:stretch>
        </p:blipFill>
        <p:spPr>
          <a:xfrm>
            <a:off x="4435560" y="-11920"/>
            <a:ext cx="5398204" cy="6858000"/>
          </a:xfrm>
          <a:prstGeom prst="rect">
            <a:avLst/>
          </a:prstGeom>
        </p:spPr>
      </p:pic>
    </p:spTree>
    <p:extLst>
      <p:ext uri="{BB962C8B-B14F-4D97-AF65-F5344CB8AC3E}">
        <p14:creationId xmlns:p14="http://schemas.microsoft.com/office/powerpoint/2010/main" val="1783037604"/>
      </p:ext>
    </p:extLst>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Lanjutan</a:t>
            </a:r>
          </a:p>
          <a:p>
            <a:r>
              <a:rPr lang="id-ID" dirty="0">
                <a:solidFill>
                  <a:srgbClr val="A5E449"/>
                </a:solidFill>
                <a:latin typeface="Berlin Sans FB" panose="020E0602020502020306" pitchFamily="34" charset="0"/>
              </a:rPr>
              <a:t>Code pada </a:t>
            </a:r>
            <a:r>
              <a:rPr lang="id-ID" dirty="0" err="1">
                <a:solidFill>
                  <a:srgbClr val="A5E449"/>
                </a:solidFill>
                <a:latin typeface="Berlin Sans FB" panose="020E0602020502020306" pitchFamily="34" charset="0"/>
              </a:rPr>
              <a:t>class</a:t>
            </a:r>
            <a:r>
              <a:rPr lang="id-ID" dirty="0">
                <a:solidFill>
                  <a:srgbClr val="A5E449"/>
                </a:solidFill>
                <a:latin typeface="Berlin Sans FB" panose="020E0602020502020306" pitchFamily="34" charset="0"/>
              </a:rPr>
              <a:t> </a:t>
            </a:r>
            <a:r>
              <a:rPr lang="id-ID" dirty="0" err="1">
                <a:solidFill>
                  <a:srgbClr val="A5E449"/>
                </a:solidFill>
                <a:latin typeface="Berlin Sans FB" panose="020E0602020502020306" pitchFamily="34" charset="0"/>
              </a:rPr>
              <a:t>java</a:t>
            </a:r>
            <a:endParaRPr lang="id-ID" dirty="0">
              <a:solidFill>
                <a:srgbClr val="A5E449"/>
              </a:solidFill>
              <a:latin typeface="Berlin Sans FB" panose="020E0602020502020306" pitchFamily="34" charset="0"/>
            </a:endParaRPr>
          </a:p>
          <a:p>
            <a:r>
              <a:rPr lang="id-ID" dirty="0">
                <a:solidFill>
                  <a:srgbClr val="A5E449"/>
                </a:solidFill>
                <a:latin typeface="Berlin Sans FB" panose="020E0602020502020306" pitchFamily="34" charset="0"/>
              </a:rPr>
              <a:t>awal</a:t>
            </a:r>
          </a:p>
          <a:p>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2).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Wifi</a:t>
            </a:r>
            <a:endParaRPr lang="id-ID" sz="2800" b="1" dirty="0">
              <a:solidFill>
                <a:srgbClr val="303A44"/>
              </a:solidFill>
            </a:endParaRPr>
          </a:p>
        </p:txBody>
      </p:sp>
      <p:pic>
        <p:nvPicPr>
          <p:cNvPr id="2" name="Picture 1">
            <a:extLst>
              <a:ext uri="{FF2B5EF4-FFF2-40B4-BE49-F238E27FC236}">
                <a16:creationId xmlns:a16="http://schemas.microsoft.com/office/drawing/2014/main" id="{9E3615CD-DC6A-4C44-9EDF-71BF8515F69B}"/>
              </a:ext>
            </a:extLst>
          </p:cNvPr>
          <p:cNvPicPr>
            <a:picLocks noChangeAspect="1"/>
          </p:cNvPicPr>
          <p:nvPr/>
        </p:nvPicPr>
        <p:blipFill>
          <a:blip r:embed="rId3"/>
          <a:stretch>
            <a:fillRect/>
          </a:stretch>
        </p:blipFill>
        <p:spPr>
          <a:xfrm>
            <a:off x="3952486" y="0"/>
            <a:ext cx="7869213" cy="6858000"/>
          </a:xfrm>
          <a:prstGeom prst="rect">
            <a:avLst/>
          </a:prstGeom>
        </p:spPr>
      </p:pic>
    </p:spTree>
    <p:extLst>
      <p:ext uri="{BB962C8B-B14F-4D97-AF65-F5344CB8AC3E}">
        <p14:creationId xmlns:p14="http://schemas.microsoft.com/office/powerpoint/2010/main" val="597552034"/>
      </p:ext>
    </p:extLst>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Lanjutan</a:t>
            </a:r>
          </a:p>
          <a:p>
            <a:r>
              <a:rPr lang="id-ID" dirty="0">
                <a:solidFill>
                  <a:srgbClr val="A5E449"/>
                </a:solidFill>
                <a:latin typeface="Berlin Sans FB" panose="020E0602020502020306" pitchFamily="34" charset="0"/>
              </a:rPr>
              <a:t>Code pada </a:t>
            </a:r>
            <a:r>
              <a:rPr lang="id-ID" dirty="0" err="1">
                <a:solidFill>
                  <a:srgbClr val="A5E449"/>
                </a:solidFill>
                <a:latin typeface="Berlin Sans FB" panose="020E0602020502020306" pitchFamily="34" charset="0"/>
              </a:rPr>
              <a:t>class</a:t>
            </a:r>
            <a:r>
              <a:rPr lang="id-ID" dirty="0">
                <a:solidFill>
                  <a:srgbClr val="A5E449"/>
                </a:solidFill>
                <a:latin typeface="Berlin Sans FB" panose="020E0602020502020306" pitchFamily="34" charset="0"/>
              </a:rPr>
              <a:t> </a:t>
            </a:r>
            <a:r>
              <a:rPr lang="id-ID" dirty="0" err="1">
                <a:solidFill>
                  <a:srgbClr val="A5E449"/>
                </a:solidFill>
                <a:latin typeface="Berlin Sans FB" panose="020E0602020502020306" pitchFamily="34" charset="0"/>
              </a:rPr>
              <a:t>java</a:t>
            </a:r>
            <a:endParaRPr lang="id-ID" dirty="0">
              <a:solidFill>
                <a:srgbClr val="A5E449"/>
              </a:solidFill>
              <a:latin typeface="Berlin Sans FB" panose="020E0602020502020306" pitchFamily="34" charset="0"/>
            </a:endParaRPr>
          </a:p>
          <a:p>
            <a:r>
              <a:rPr lang="id-ID" dirty="0">
                <a:solidFill>
                  <a:srgbClr val="A5E449"/>
                </a:solidFill>
                <a:latin typeface="Berlin Sans FB" panose="020E0602020502020306" pitchFamily="34" charset="0"/>
              </a:rPr>
              <a:t>awal</a:t>
            </a:r>
          </a:p>
          <a:p>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2).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Wifi</a:t>
            </a:r>
            <a:endParaRPr lang="id-ID" sz="2800" b="1" dirty="0">
              <a:solidFill>
                <a:srgbClr val="303A44"/>
              </a:solidFill>
            </a:endParaRPr>
          </a:p>
        </p:txBody>
      </p:sp>
      <p:pic>
        <p:nvPicPr>
          <p:cNvPr id="3" name="Picture 2">
            <a:extLst>
              <a:ext uri="{FF2B5EF4-FFF2-40B4-BE49-F238E27FC236}">
                <a16:creationId xmlns:a16="http://schemas.microsoft.com/office/drawing/2014/main" id="{3945B0A4-4F61-48D7-BC78-FD5AEB0BAFA2}"/>
              </a:ext>
            </a:extLst>
          </p:cNvPr>
          <p:cNvPicPr>
            <a:picLocks noChangeAspect="1"/>
          </p:cNvPicPr>
          <p:nvPr/>
        </p:nvPicPr>
        <p:blipFill>
          <a:blip r:embed="rId3"/>
          <a:stretch>
            <a:fillRect/>
          </a:stretch>
        </p:blipFill>
        <p:spPr>
          <a:xfrm>
            <a:off x="3207045" y="0"/>
            <a:ext cx="8759606" cy="6858000"/>
          </a:xfrm>
          <a:prstGeom prst="rect">
            <a:avLst/>
          </a:prstGeom>
        </p:spPr>
      </p:pic>
    </p:spTree>
    <p:extLst>
      <p:ext uri="{BB962C8B-B14F-4D97-AF65-F5344CB8AC3E}">
        <p14:creationId xmlns:p14="http://schemas.microsoft.com/office/powerpoint/2010/main" val="542546334"/>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5" name="Text Placeholder 1">
            <a:extLst>
              <a:ext uri="{FF2B5EF4-FFF2-40B4-BE49-F238E27FC236}">
                <a16:creationId xmlns:a16="http://schemas.microsoft.com/office/drawing/2014/main" id="{4FCC23FF-73C4-4BB5-BF26-4FF2F26B8CF7}"/>
              </a:ext>
            </a:extLst>
          </p:cNvPr>
          <p:cNvSpPr txBox="1">
            <a:spLocks/>
          </p:cNvSpPr>
          <p:nvPr/>
        </p:nvSpPr>
        <p:spPr>
          <a:xfrm>
            <a:off x="764239" y="749827"/>
            <a:ext cx="8931721" cy="912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dirty="0">
                <a:solidFill>
                  <a:schemeClr val="bg1"/>
                </a:solidFill>
              </a:rPr>
              <a:t>BLUETOOTH</a:t>
            </a:r>
            <a:endParaRPr lang="en-US" b="1" dirty="0">
              <a:solidFill>
                <a:schemeClr val="bg1"/>
              </a:solidFill>
              <a:latin typeface="Roboto Medium" panose="02000000000000000000" pitchFamily="2" charset="0"/>
              <a:ea typeface="Roboto Medium" panose="02000000000000000000" pitchFamily="2" charset="0"/>
            </a:endParaRPr>
          </a:p>
        </p:txBody>
      </p:sp>
      <p:sp>
        <p:nvSpPr>
          <p:cNvPr id="6" name="Google Shape;249;p17">
            <a:extLst>
              <a:ext uri="{FF2B5EF4-FFF2-40B4-BE49-F238E27FC236}">
                <a16:creationId xmlns:a16="http://schemas.microsoft.com/office/drawing/2014/main" id="{1ED01ABD-2102-4B1F-B9B1-B9F2E2C30C41}"/>
              </a:ext>
            </a:extLst>
          </p:cNvPr>
          <p:cNvSpPr txBox="1">
            <a:spLocks/>
          </p:cNvSpPr>
          <p:nvPr/>
        </p:nvSpPr>
        <p:spPr>
          <a:xfrm>
            <a:off x="764239" y="1662439"/>
            <a:ext cx="11507639" cy="1310304"/>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spcAft>
                <a:spcPts val="1333"/>
              </a:spcAft>
              <a:buFont typeface="Arial" panose="020B0604020202020204" pitchFamily="34" charset="0"/>
              <a:buNone/>
            </a:pPr>
            <a:r>
              <a:rPr lang="id-ID" sz="2000" dirty="0">
                <a:solidFill>
                  <a:schemeClr val="bg1"/>
                </a:solidFill>
              </a:rPr>
              <a:t>Setelah </a:t>
            </a:r>
            <a:r>
              <a:rPr lang="id-ID" sz="2000" dirty="0" err="1">
                <a:solidFill>
                  <a:schemeClr val="bg1"/>
                </a:solidFill>
              </a:rPr>
              <a:t>bluetooth</a:t>
            </a:r>
            <a:r>
              <a:rPr lang="id-ID" sz="2000" dirty="0">
                <a:solidFill>
                  <a:schemeClr val="bg1"/>
                </a:solidFill>
              </a:rPr>
              <a:t> menyala, Kita bisa mendapatkan daftar perangkat </a:t>
            </a:r>
            <a:r>
              <a:rPr lang="id-ID" sz="2000" dirty="0" err="1">
                <a:solidFill>
                  <a:schemeClr val="bg1"/>
                </a:solidFill>
              </a:rPr>
              <a:t>yag</a:t>
            </a:r>
            <a:r>
              <a:rPr lang="id-ID" sz="2000" dirty="0">
                <a:solidFill>
                  <a:schemeClr val="bg1"/>
                </a:solidFill>
              </a:rPr>
              <a:t> dipasangkan dengan memanggil metode </a:t>
            </a:r>
            <a:r>
              <a:rPr lang="id-ID" sz="2000" dirty="0" err="1">
                <a:solidFill>
                  <a:schemeClr val="bg1"/>
                </a:solidFill>
              </a:rPr>
              <a:t>getBondedDevices</a:t>
            </a:r>
            <a:r>
              <a:rPr lang="id-ID" sz="2000" dirty="0">
                <a:solidFill>
                  <a:schemeClr val="bg1"/>
                </a:solidFill>
              </a:rPr>
              <a:t>().</a:t>
            </a:r>
          </a:p>
          <a:p>
            <a:pPr marL="0" indent="0" algn="just">
              <a:spcAft>
                <a:spcPts val="1333"/>
              </a:spcAft>
              <a:buFont typeface="Arial" panose="020B0604020202020204" pitchFamily="34" charset="0"/>
              <a:buNone/>
            </a:pPr>
            <a:r>
              <a:rPr lang="id-ID" sz="2000" dirty="0">
                <a:solidFill>
                  <a:schemeClr val="bg1"/>
                </a:solidFill>
              </a:rPr>
              <a:t>Selain itu , ada metode lain dalam api yang memberikan kontrol lebih besar atas </a:t>
            </a:r>
            <a:r>
              <a:rPr lang="id-ID" sz="2000" dirty="0" err="1">
                <a:solidFill>
                  <a:schemeClr val="bg1"/>
                </a:solidFill>
              </a:rPr>
              <a:t>bluetooth</a:t>
            </a:r>
            <a:r>
              <a:rPr lang="id-ID" sz="2000" dirty="0">
                <a:solidFill>
                  <a:schemeClr val="bg1"/>
                </a:solidFill>
              </a:rPr>
              <a:t>, antara lain:</a:t>
            </a:r>
          </a:p>
          <a:p>
            <a:pPr marL="0" indent="0">
              <a:spcAft>
                <a:spcPts val="1333"/>
              </a:spcAft>
              <a:buFont typeface="Arial" panose="020B0604020202020204" pitchFamily="34" charset="0"/>
              <a:buNone/>
            </a:pPr>
            <a:endParaRPr lang="id-ID" sz="2000" dirty="0">
              <a:solidFill>
                <a:schemeClr val="bg1"/>
              </a:solidFill>
            </a:endParaRPr>
          </a:p>
        </p:txBody>
      </p:sp>
      <p:sp>
        <p:nvSpPr>
          <p:cNvPr id="8" name="Google Shape;262;p17">
            <a:extLst>
              <a:ext uri="{FF2B5EF4-FFF2-40B4-BE49-F238E27FC236}">
                <a16:creationId xmlns:a16="http://schemas.microsoft.com/office/drawing/2014/main" id="{04F5D32F-6F3A-451D-812D-8B7FF76C9840}"/>
              </a:ext>
            </a:extLst>
          </p:cNvPr>
          <p:cNvSpPr txBox="1">
            <a:spLocks noGrp="1"/>
          </p:cNvSpPr>
          <p:nvPr>
            <p:ph type="sldNum" idx="12"/>
          </p:nvPr>
        </p:nvSpPr>
        <p:spPr>
          <a:xfrm>
            <a:off x="10579394" y="7094404"/>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6</a:t>
            </a:fld>
            <a:endParaRPr/>
          </a:p>
        </p:txBody>
      </p:sp>
      <p:graphicFrame>
        <p:nvGraphicFramePr>
          <p:cNvPr id="9" name="Table 8">
            <a:extLst>
              <a:ext uri="{FF2B5EF4-FFF2-40B4-BE49-F238E27FC236}">
                <a16:creationId xmlns:a16="http://schemas.microsoft.com/office/drawing/2014/main" id="{653116EC-E302-4CB0-A380-21BF2EAE05BB}"/>
              </a:ext>
            </a:extLst>
          </p:cNvPr>
          <p:cNvGraphicFramePr>
            <a:graphicFrameLocks noGrp="1"/>
          </p:cNvGraphicFramePr>
          <p:nvPr>
            <p:extLst>
              <p:ext uri="{D42A27DB-BD31-4B8C-83A1-F6EECF244321}">
                <p14:modId xmlns:p14="http://schemas.microsoft.com/office/powerpoint/2010/main" val="1221482763"/>
              </p:ext>
            </p:extLst>
          </p:nvPr>
        </p:nvGraphicFramePr>
        <p:xfrm>
          <a:off x="764239" y="2660691"/>
          <a:ext cx="11044689" cy="4197309"/>
        </p:xfrm>
        <a:graphic>
          <a:graphicData uri="http://schemas.openxmlformats.org/drawingml/2006/table">
            <a:tbl>
              <a:tblPr firstRow="1" bandRow="1"/>
              <a:tblGrid>
                <a:gridCol w="3342460">
                  <a:extLst>
                    <a:ext uri="{9D8B030D-6E8A-4147-A177-3AD203B41FA5}">
                      <a16:colId xmlns:a16="http://schemas.microsoft.com/office/drawing/2014/main" val="2990979700"/>
                    </a:ext>
                  </a:extLst>
                </a:gridCol>
                <a:gridCol w="7702229">
                  <a:extLst>
                    <a:ext uri="{9D8B030D-6E8A-4147-A177-3AD203B41FA5}">
                      <a16:colId xmlns:a16="http://schemas.microsoft.com/office/drawing/2014/main" val="673523396"/>
                    </a:ext>
                  </a:extLst>
                </a:gridCol>
              </a:tblGrid>
              <a:tr h="499467">
                <a:tc>
                  <a:txBody>
                    <a:bodyPr/>
                    <a:lstStyle/>
                    <a:p>
                      <a:r>
                        <a:rPr lang="id-ID" sz="2400" dirty="0">
                          <a:solidFill>
                            <a:schemeClr val="bg1"/>
                          </a:solidFill>
                        </a:rPr>
                        <a:t>Metode</a:t>
                      </a:r>
                    </a:p>
                  </a:txBody>
                  <a:tcPr marL="121920" marR="121920" marT="60960" marB="60960"/>
                </a:tc>
                <a:tc>
                  <a:txBody>
                    <a:bodyPr/>
                    <a:lstStyle/>
                    <a:p>
                      <a:r>
                        <a:rPr lang="id-ID" sz="2400" dirty="0">
                          <a:solidFill>
                            <a:schemeClr val="bg1"/>
                          </a:solidFill>
                        </a:rPr>
                        <a:t>Deskripsi</a:t>
                      </a:r>
                    </a:p>
                  </a:txBody>
                  <a:tcPr marL="121920" marR="121920" marT="60960" marB="60960"/>
                </a:tc>
                <a:extLst>
                  <a:ext uri="{0D108BD9-81ED-4DB2-BD59-A6C34878D82A}">
                    <a16:rowId xmlns:a16="http://schemas.microsoft.com/office/drawing/2014/main" val="1762723064"/>
                  </a:ext>
                </a:extLst>
              </a:tr>
              <a:tr h="499467">
                <a:tc>
                  <a:txBody>
                    <a:bodyPr/>
                    <a:lstStyle/>
                    <a:p>
                      <a:r>
                        <a:rPr lang="id-ID" sz="1900" b="1" i="0" u="none" strike="noStrike" cap="none" dirty="0">
                          <a:solidFill>
                            <a:schemeClr val="bg1"/>
                          </a:solidFill>
                          <a:effectLst/>
                          <a:latin typeface="Arial"/>
                          <a:ea typeface="Arial"/>
                          <a:cs typeface="Arial"/>
                          <a:sym typeface="Arial"/>
                        </a:rPr>
                        <a:t>enable()</a:t>
                      </a:r>
                      <a:endParaRPr lang="id-ID" sz="2400" dirty="0">
                        <a:solidFill>
                          <a:schemeClr val="bg1"/>
                        </a:solidFill>
                      </a:endParaRPr>
                    </a:p>
                  </a:txBody>
                  <a:tcPr marL="121920" marR="121920" marT="60960" marB="60960"/>
                </a:tc>
                <a:tc>
                  <a:txBody>
                    <a:bodyPr/>
                    <a:lstStyle/>
                    <a:p>
                      <a:pPr algn="just"/>
                      <a:r>
                        <a:rPr lang="sv-SE" sz="1900" b="0" i="0" u="none" strike="noStrike" cap="none" dirty="0">
                          <a:solidFill>
                            <a:schemeClr val="bg1"/>
                          </a:solidFill>
                          <a:effectLst/>
                          <a:latin typeface="Arial"/>
                          <a:ea typeface="Arial"/>
                          <a:cs typeface="Arial"/>
                          <a:sym typeface="Arial"/>
                        </a:rPr>
                        <a:t>metode ini akan mengaktifkan adapter bila belum aktif</a:t>
                      </a:r>
                      <a:endParaRPr lang="id-ID" sz="2400" dirty="0">
                        <a:solidFill>
                          <a:schemeClr val="bg1"/>
                        </a:solidFill>
                      </a:endParaRPr>
                    </a:p>
                  </a:txBody>
                  <a:tcPr marL="121920" marR="121920" marT="60960" marB="60960"/>
                </a:tc>
                <a:extLst>
                  <a:ext uri="{0D108BD9-81ED-4DB2-BD59-A6C34878D82A}">
                    <a16:rowId xmlns:a16="http://schemas.microsoft.com/office/drawing/2014/main" val="2067952985"/>
                  </a:ext>
                </a:extLst>
              </a:tr>
              <a:tr h="499467">
                <a:tc>
                  <a:txBody>
                    <a:bodyPr/>
                    <a:lstStyle/>
                    <a:p>
                      <a:r>
                        <a:rPr lang="id-ID" sz="1900" b="1" i="0" u="none" strike="noStrike" cap="none" dirty="0">
                          <a:solidFill>
                            <a:schemeClr val="bg1"/>
                          </a:solidFill>
                          <a:effectLst/>
                          <a:latin typeface="Arial"/>
                          <a:ea typeface="Arial"/>
                          <a:cs typeface="Arial"/>
                          <a:sym typeface="Arial"/>
                        </a:rPr>
                        <a:t>isEnabled()</a:t>
                      </a:r>
                      <a:endParaRPr lang="id-ID" sz="2400" dirty="0">
                        <a:solidFill>
                          <a:schemeClr val="bg1"/>
                        </a:solidFill>
                      </a:endParaRPr>
                    </a:p>
                  </a:txBody>
                  <a:tcPr marL="121920" marR="121920" marT="60960" marB="60960"/>
                </a:tc>
                <a:tc>
                  <a:txBody>
                    <a:bodyPr/>
                    <a:lstStyle/>
                    <a:p>
                      <a:pPr algn="just"/>
                      <a:r>
                        <a:rPr lang="id-ID" sz="1900" b="0" i="0" u="none" strike="noStrike" cap="none" dirty="0">
                          <a:solidFill>
                            <a:schemeClr val="bg1"/>
                          </a:solidFill>
                          <a:effectLst/>
                          <a:latin typeface="Arial"/>
                          <a:ea typeface="Arial"/>
                          <a:cs typeface="Arial"/>
                          <a:sym typeface="Arial"/>
                        </a:rPr>
                        <a:t>metode ini mengembalikan nilai True bila adapter sudah aktif</a:t>
                      </a:r>
                      <a:endParaRPr lang="id-ID" sz="2400" dirty="0">
                        <a:solidFill>
                          <a:schemeClr val="bg1"/>
                        </a:solidFill>
                      </a:endParaRPr>
                    </a:p>
                  </a:txBody>
                  <a:tcPr marL="121920" marR="121920" marT="60960" marB="60960"/>
                </a:tc>
                <a:extLst>
                  <a:ext uri="{0D108BD9-81ED-4DB2-BD59-A6C34878D82A}">
                    <a16:rowId xmlns:a16="http://schemas.microsoft.com/office/drawing/2014/main" val="3204808038"/>
                  </a:ext>
                </a:extLst>
              </a:tr>
              <a:tr h="499467">
                <a:tc>
                  <a:txBody>
                    <a:bodyPr/>
                    <a:lstStyle/>
                    <a:p>
                      <a:r>
                        <a:rPr lang="id-ID" sz="1900" b="1" i="0" u="none" strike="noStrike" cap="none" dirty="0">
                          <a:solidFill>
                            <a:schemeClr val="bg1"/>
                          </a:solidFill>
                          <a:effectLst/>
                          <a:latin typeface="Arial"/>
                          <a:ea typeface="Arial"/>
                          <a:cs typeface="Arial"/>
                          <a:sym typeface="Arial"/>
                        </a:rPr>
                        <a:t>disable()</a:t>
                      </a:r>
                      <a:endParaRPr lang="id-ID" sz="2400" dirty="0">
                        <a:solidFill>
                          <a:schemeClr val="bg1"/>
                        </a:solidFill>
                      </a:endParaRPr>
                    </a:p>
                  </a:txBody>
                  <a:tcPr marL="121920" marR="121920" marT="60960" marB="60960"/>
                </a:tc>
                <a:tc>
                  <a:txBody>
                    <a:bodyPr/>
                    <a:lstStyle/>
                    <a:p>
                      <a:pPr algn="just"/>
                      <a:r>
                        <a:rPr lang="id-ID" sz="1900" b="0" i="0" u="none" strike="noStrike" cap="none" dirty="0">
                          <a:solidFill>
                            <a:schemeClr val="bg1"/>
                          </a:solidFill>
                          <a:effectLst/>
                          <a:latin typeface="Arial"/>
                          <a:ea typeface="Arial"/>
                          <a:cs typeface="Arial"/>
                          <a:sym typeface="Arial"/>
                        </a:rPr>
                        <a:t>metode ini untuk menonaktifkan adapter</a:t>
                      </a:r>
                      <a:endParaRPr lang="id-ID" sz="2400" dirty="0">
                        <a:solidFill>
                          <a:schemeClr val="bg1"/>
                        </a:solidFill>
                      </a:endParaRPr>
                    </a:p>
                  </a:txBody>
                  <a:tcPr marL="121920" marR="121920" marT="60960" marB="60960"/>
                </a:tc>
                <a:extLst>
                  <a:ext uri="{0D108BD9-81ED-4DB2-BD59-A6C34878D82A}">
                    <a16:rowId xmlns:a16="http://schemas.microsoft.com/office/drawing/2014/main" val="2327876517"/>
                  </a:ext>
                </a:extLst>
              </a:tr>
              <a:tr h="499467">
                <a:tc>
                  <a:txBody>
                    <a:bodyPr/>
                    <a:lstStyle/>
                    <a:p>
                      <a:r>
                        <a:rPr lang="id-ID" sz="1900" b="1" i="0" u="none" strike="noStrike" cap="none" dirty="0">
                          <a:solidFill>
                            <a:schemeClr val="bg1"/>
                          </a:solidFill>
                          <a:effectLst/>
                          <a:latin typeface="Arial"/>
                          <a:ea typeface="Arial"/>
                          <a:cs typeface="Arial"/>
                          <a:sym typeface="Arial"/>
                        </a:rPr>
                        <a:t>getName()</a:t>
                      </a:r>
                      <a:endParaRPr lang="id-ID" sz="2400" dirty="0">
                        <a:solidFill>
                          <a:schemeClr val="bg1"/>
                        </a:solidFill>
                      </a:endParaRPr>
                    </a:p>
                  </a:txBody>
                  <a:tcPr marL="121920" marR="121920" marT="60960" marB="60960"/>
                </a:tc>
                <a:tc>
                  <a:txBody>
                    <a:bodyPr/>
                    <a:lstStyle/>
                    <a:p>
                      <a:pPr algn="just"/>
                      <a:r>
                        <a:rPr lang="id-ID" sz="1900" b="0" i="0" u="none" strike="noStrike" cap="none" dirty="0">
                          <a:solidFill>
                            <a:schemeClr val="bg1"/>
                          </a:solidFill>
                          <a:effectLst/>
                          <a:latin typeface="Arial"/>
                          <a:ea typeface="Arial"/>
                          <a:cs typeface="Arial"/>
                          <a:sym typeface="Arial"/>
                        </a:rPr>
                        <a:t>metode ini mengembalikan nilai berupa nama adapter Bluetooth</a:t>
                      </a:r>
                      <a:endParaRPr lang="id-ID" sz="2400" dirty="0">
                        <a:solidFill>
                          <a:schemeClr val="bg1"/>
                        </a:solidFill>
                      </a:endParaRPr>
                    </a:p>
                  </a:txBody>
                  <a:tcPr marL="121920" marR="121920" marT="60960" marB="60960"/>
                </a:tc>
                <a:extLst>
                  <a:ext uri="{0D108BD9-81ED-4DB2-BD59-A6C34878D82A}">
                    <a16:rowId xmlns:a16="http://schemas.microsoft.com/office/drawing/2014/main" val="2446277858"/>
                  </a:ext>
                </a:extLst>
              </a:tr>
              <a:tr h="499467">
                <a:tc>
                  <a:txBody>
                    <a:bodyPr/>
                    <a:lstStyle/>
                    <a:p>
                      <a:r>
                        <a:rPr lang="id-ID" sz="1900" b="1" i="0" u="none" strike="noStrike" cap="none" dirty="0">
                          <a:solidFill>
                            <a:schemeClr val="bg1"/>
                          </a:solidFill>
                          <a:effectLst/>
                          <a:latin typeface="Arial"/>
                          <a:ea typeface="Arial"/>
                          <a:cs typeface="Arial"/>
                          <a:sym typeface="Arial"/>
                        </a:rPr>
                        <a:t>setName()</a:t>
                      </a:r>
                      <a:endParaRPr lang="id-ID" sz="2400" dirty="0">
                        <a:solidFill>
                          <a:schemeClr val="bg1"/>
                        </a:solidFill>
                      </a:endParaRPr>
                    </a:p>
                  </a:txBody>
                  <a:tcPr marL="121920" marR="121920" marT="60960" marB="60960"/>
                </a:tc>
                <a:tc>
                  <a:txBody>
                    <a:bodyPr/>
                    <a:lstStyle/>
                    <a:p>
                      <a:pPr algn="just"/>
                      <a:r>
                        <a:rPr lang="it-IT" sz="1900" b="0" i="0" u="none" strike="noStrike" cap="none" dirty="0">
                          <a:solidFill>
                            <a:schemeClr val="bg1"/>
                          </a:solidFill>
                          <a:effectLst/>
                          <a:latin typeface="Arial"/>
                          <a:ea typeface="Arial"/>
                          <a:cs typeface="Arial"/>
                          <a:sym typeface="Arial"/>
                        </a:rPr>
                        <a:t>metode ini untuk mengganti nama bluetooth</a:t>
                      </a:r>
                      <a:endParaRPr lang="id-ID" sz="2400" dirty="0">
                        <a:solidFill>
                          <a:schemeClr val="bg1"/>
                        </a:solidFill>
                      </a:endParaRPr>
                    </a:p>
                  </a:txBody>
                  <a:tcPr marL="121920" marR="121920" marT="60960" marB="60960"/>
                </a:tc>
                <a:extLst>
                  <a:ext uri="{0D108BD9-81ED-4DB2-BD59-A6C34878D82A}">
                    <a16:rowId xmlns:a16="http://schemas.microsoft.com/office/drawing/2014/main" val="1598057970"/>
                  </a:ext>
                </a:extLst>
              </a:tr>
              <a:tr h="499467">
                <a:tc>
                  <a:txBody>
                    <a:bodyPr/>
                    <a:lstStyle/>
                    <a:p>
                      <a:r>
                        <a:rPr lang="id-ID" sz="1900" b="1" i="0" u="none" strike="noStrike" cap="none" dirty="0">
                          <a:solidFill>
                            <a:schemeClr val="bg1"/>
                          </a:solidFill>
                          <a:effectLst/>
                          <a:latin typeface="Arial"/>
                          <a:ea typeface="Arial"/>
                          <a:cs typeface="Arial"/>
                          <a:sym typeface="Arial"/>
                        </a:rPr>
                        <a:t>getState()</a:t>
                      </a:r>
                      <a:endParaRPr lang="id-ID" sz="2400" dirty="0">
                        <a:solidFill>
                          <a:schemeClr val="bg1"/>
                        </a:solidFill>
                      </a:endParaRPr>
                    </a:p>
                  </a:txBody>
                  <a:tcPr marL="121920" marR="121920" marT="60960" marB="60960"/>
                </a:tc>
                <a:tc>
                  <a:txBody>
                    <a:bodyPr/>
                    <a:lstStyle/>
                    <a:p>
                      <a:pPr algn="just"/>
                      <a:r>
                        <a:rPr lang="id-ID" sz="1900" b="0" i="0" u="none" strike="noStrike" cap="none" dirty="0">
                          <a:solidFill>
                            <a:schemeClr val="bg1"/>
                          </a:solidFill>
                          <a:effectLst/>
                          <a:latin typeface="Arial"/>
                          <a:ea typeface="Arial"/>
                          <a:cs typeface="Arial"/>
                          <a:sym typeface="Arial"/>
                        </a:rPr>
                        <a:t>metode ini mengembalikan keadaan saat ini dari adapter bluetooth</a:t>
                      </a:r>
                      <a:endParaRPr lang="id-ID" sz="2400" dirty="0">
                        <a:solidFill>
                          <a:schemeClr val="bg1"/>
                        </a:solidFill>
                      </a:endParaRPr>
                    </a:p>
                  </a:txBody>
                  <a:tcPr marL="121920" marR="121920" marT="60960" marB="60960"/>
                </a:tc>
                <a:extLst>
                  <a:ext uri="{0D108BD9-81ED-4DB2-BD59-A6C34878D82A}">
                    <a16:rowId xmlns:a16="http://schemas.microsoft.com/office/drawing/2014/main" val="670437692"/>
                  </a:ext>
                </a:extLst>
              </a:tr>
              <a:tr h="690880">
                <a:tc>
                  <a:txBody>
                    <a:bodyPr/>
                    <a:lstStyle/>
                    <a:p>
                      <a:r>
                        <a:rPr lang="id-ID" sz="1900" b="1" i="0" u="none" strike="noStrike" cap="none" dirty="0">
                          <a:solidFill>
                            <a:schemeClr val="bg1"/>
                          </a:solidFill>
                          <a:effectLst/>
                          <a:latin typeface="Arial"/>
                          <a:ea typeface="Arial"/>
                          <a:cs typeface="Arial"/>
                          <a:sym typeface="Arial"/>
                        </a:rPr>
                        <a:t>startDiscovery()</a:t>
                      </a:r>
                      <a:endParaRPr lang="id-ID" sz="2400" dirty="0">
                        <a:solidFill>
                          <a:schemeClr val="bg1"/>
                        </a:solidFill>
                      </a:endParaRPr>
                    </a:p>
                  </a:txBody>
                  <a:tcPr marL="121920" marR="121920" marT="60960" marB="60960"/>
                </a:tc>
                <a:tc>
                  <a:txBody>
                    <a:bodyPr/>
                    <a:lstStyle/>
                    <a:p>
                      <a:pPr algn="just"/>
                      <a:r>
                        <a:rPr lang="id-ID" sz="1900" b="0" i="0" u="none" strike="noStrike" cap="none" dirty="0">
                          <a:solidFill>
                            <a:schemeClr val="bg1"/>
                          </a:solidFill>
                          <a:effectLst/>
                          <a:latin typeface="Arial"/>
                          <a:ea typeface="Arial"/>
                          <a:cs typeface="Arial"/>
                          <a:sym typeface="Arial"/>
                        </a:rPr>
                        <a:t>metode ini memulai proses penemuan perangkat bluetooth dalam 12 detik.</a:t>
                      </a:r>
                      <a:endParaRPr lang="id-ID" sz="2400" dirty="0">
                        <a:solidFill>
                          <a:schemeClr val="bg1"/>
                        </a:solidFill>
                      </a:endParaRPr>
                    </a:p>
                  </a:txBody>
                  <a:tcPr marL="121920" marR="121920" marT="60960" marB="60960"/>
                </a:tc>
                <a:extLst>
                  <a:ext uri="{0D108BD9-81ED-4DB2-BD59-A6C34878D82A}">
                    <a16:rowId xmlns:a16="http://schemas.microsoft.com/office/drawing/2014/main" val="1742759387"/>
                  </a:ext>
                </a:extLst>
              </a:tr>
            </a:tbl>
          </a:graphicData>
        </a:graphic>
      </p:graphicFrame>
    </p:spTree>
    <p:extLst>
      <p:ext uri="{BB962C8B-B14F-4D97-AF65-F5344CB8AC3E}">
        <p14:creationId xmlns:p14="http://schemas.microsoft.com/office/powerpoint/2010/main" val="779352353"/>
      </p:ext>
    </p:extLst>
  </p:cSld>
  <p:clrMapOvr>
    <a:masterClrMapping/>
  </p:clrMapOvr>
  <p:transition spd="slow">
    <p:push dir="u"/>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Lanjutan</a:t>
            </a:r>
          </a:p>
          <a:p>
            <a:r>
              <a:rPr lang="id-ID" dirty="0">
                <a:solidFill>
                  <a:srgbClr val="A5E449"/>
                </a:solidFill>
                <a:latin typeface="Berlin Sans FB" panose="020E0602020502020306" pitchFamily="34" charset="0"/>
              </a:rPr>
              <a:t>Code pada </a:t>
            </a:r>
            <a:r>
              <a:rPr lang="id-ID" dirty="0" err="1">
                <a:solidFill>
                  <a:srgbClr val="A5E449"/>
                </a:solidFill>
                <a:latin typeface="Berlin Sans FB" panose="020E0602020502020306" pitchFamily="34" charset="0"/>
              </a:rPr>
              <a:t>class</a:t>
            </a:r>
            <a:r>
              <a:rPr lang="id-ID" dirty="0">
                <a:solidFill>
                  <a:srgbClr val="A5E449"/>
                </a:solidFill>
                <a:latin typeface="Berlin Sans FB" panose="020E0602020502020306" pitchFamily="34" charset="0"/>
              </a:rPr>
              <a:t> </a:t>
            </a:r>
            <a:r>
              <a:rPr lang="id-ID" dirty="0" err="1">
                <a:solidFill>
                  <a:srgbClr val="A5E449"/>
                </a:solidFill>
                <a:latin typeface="Berlin Sans FB" panose="020E0602020502020306" pitchFamily="34" charset="0"/>
              </a:rPr>
              <a:t>java</a:t>
            </a:r>
            <a:endParaRPr lang="id-ID" dirty="0">
              <a:solidFill>
                <a:srgbClr val="A5E449"/>
              </a:solidFill>
              <a:latin typeface="Berlin Sans FB" panose="020E0602020502020306" pitchFamily="34" charset="0"/>
            </a:endParaRPr>
          </a:p>
          <a:p>
            <a:r>
              <a:rPr lang="id-ID" dirty="0">
                <a:solidFill>
                  <a:srgbClr val="A5E449"/>
                </a:solidFill>
                <a:latin typeface="Berlin Sans FB" panose="020E0602020502020306" pitchFamily="34" charset="0"/>
              </a:rPr>
              <a:t>awal</a:t>
            </a:r>
          </a:p>
          <a:p>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2).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Wifi</a:t>
            </a:r>
            <a:endParaRPr lang="id-ID" sz="2800" b="1" dirty="0">
              <a:solidFill>
                <a:srgbClr val="303A44"/>
              </a:solidFill>
            </a:endParaRPr>
          </a:p>
        </p:txBody>
      </p:sp>
      <p:pic>
        <p:nvPicPr>
          <p:cNvPr id="2" name="Picture 1">
            <a:extLst>
              <a:ext uri="{FF2B5EF4-FFF2-40B4-BE49-F238E27FC236}">
                <a16:creationId xmlns:a16="http://schemas.microsoft.com/office/drawing/2014/main" id="{FD96206E-97FD-4079-A009-DED035818605}"/>
              </a:ext>
            </a:extLst>
          </p:cNvPr>
          <p:cNvPicPr>
            <a:picLocks noChangeAspect="1"/>
          </p:cNvPicPr>
          <p:nvPr/>
        </p:nvPicPr>
        <p:blipFill>
          <a:blip r:embed="rId3"/>
          <a:stretch>
            <a:fillRect/>
          </a:stretch>
        </p:blipFill>
        <p:spPr>
          <a:xfrm>
            <a:off x="4639262" y="-11920"/>
            <a:ext cx="6139764" cy="6858000"/>
          </a:xfrm>
          <a:prstGeom prst="rect">
            <a:avLst/>
          </a:prstGeom>
        </p:spPr>
      </p:pic>
    </p:spTree>
    <p:extLst>
      <p:ext uri="{BB962C8B-B14F-4D97-AF65-F5344CB8AC3E}">
        <p14:creationId xmlns:p14="http://schemas.microsoft.com/office/powerpoint/2010/main" val="3504895460"/>
      </p:ext>
    </p:extLst>
  </p:cSld>
  <p:clrMapOvr>
    <a:masterClrMapping/>
  </p:clrMapOvr>
  <p:transition spd="slow">
    <p:push/>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Lanjutan</a:t>
            </a:r>
          </a:p>
          <a:p>
            <a:r>
              <a:rPr lang="id-ID" dirty="0">
                <a:solidFill>
                  <a:srgbClr val="A5E449"/>
                </a:solidFill>
                <a:latin typeface="Berlin Sans FB" panose="020E0602020502020306" pitchFamily="34" charset="0"/>
              </a:rPr>
              <a:t>Code pada </a:t>
            </a:r>
            <a:r>
              <a:rPr lang="id-ID" dirty="0" err="1">
                <a:solidFill>
                  <a:srgbClr val="A5E449"/>
                </a:solidFill>
                <a:latin typeface="Berlin Sans FB" panose="020E0602020502020306" pitchFamily="34" charset="0"/>
              </a:rPr>
              <a:t>class</a:t>
            </a:r>
            <a:r>
              <a:rPr lang="id-ID" dirty="0">
                <a:solidFill>
                  <a:srgbClr val="A5E449"/>
                </a:solidFill>
                <a:latin typeface="Berlin Sans FB" panose="020E0602020502020306" pitchFamily="34" charset="0"/>
              </a:rPr>
              <a:t> </a:t>
            </a:r>
            <a:r>
              <a:rPr lang="id-ID" dirty="0" err="1">
                <a:solidFill>
                  <a:srgbClr val="A5E449"/>
                </a:solidFill>
                <a:latin typeface="Berlin Sans FB" panose="020E0602020502020306" pitchFamily="34" charset="0"/>
              </a:rPr>
              <a:t>java</a:t>
            </a:r>
            <a:endParaRPr lang="id-ID" dirty="0">
              <a:solidFill>
                <a:srgbClr val="A5E449"/>
              </a:solidFill>
              <a:latin typeface="Berlin Sans FB" panose="020E0602020502020306" pitchFamily="34" charset="0"/>
            </a:endParaRPr>
          </a:p>
          <a:p>
            <a:r>
              <a:rPr lang="id-ID" dirty="0">
                <a:solidFill>
                  <a:srgbClr val="A5E449"/>
                </a:solidFill>
                <a:latin typeface="Berlin Sans FB" panose="020E0602020502020306" pitchFamily="34" charset="0"/>
              </a:rPr>
              <a:t>awal</a:t>
            </a:r>
          </a:p>
          <a:p>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2).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Wifi</a:t>
            </a:r>
            <a:endParaRPr lang="id-ID" sz="2800" b="1" dirty="0">
              <a:solidFill>
                <a:srgbClr val="303A44"/>
              </a:solidFill>
            </a:endParaRPr>
          </a:p>
        </p:txBody>
      </p:sp>
      <p:pic>
        <p:nvPicPr>
          <p:cNvPr id="3" name="Picture 2">
            <a:extLst>
              <a:ext uri="{FF2B5EF4-FFF2-40B4-BE49-F238E27FC236}">
                <a16:creationId xmlns:a16="http://schemas.microsoft.com/office/drawing/2014/main" id="{A555B9D2-162C-4513-A727-DC5FD0CF00D5}"/>
              </a:ext>
            </a:extLst>
          </p:cNvPr>
          <p:cNvPicPr>
            <a:picLocks noChangeAspect="1"/>
          </p:cNvPicPr>
          <p:nvPr/>
        </p:nvPicPr>
        <p:blipFill>
          <a:blip r:embed="rId3"/>
          <a:stretch>
            <a:fillRect/>
          </a:stretch>
        </p:blipFill>
        <p:spPr>
          <a:xfrm>
            <a:off x="4361026" y="0"/>
            <a:ext cx="6147159" cy="685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00068518"/>
      </p:ext>
    </p:extLst>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Code pada </a:t>
            </a:r>
            <a:r>
              <a:rPr lang="id-ID" dirty="0" err="1">
                <a:solidFill>
                  <a:srgbClr val="A5E449"/>
                </a:solidFill>
                <a:latin typeface="Berlin Sans FB" panose="020E0602020502020306" pitchFamily="34" charset="0"/>
              </a:rPr>
              <a:t>class</a:t>
            </a:r>
            <a:r>
              <a:rPr lang="id-ID" dirty="0">
                <a:solidFill>
                  <a:srgbClr val="A5E449"/>
                </a:solidFill>
                <a:latin typeface="Berlin Sans FB" panose="020E0602020502020306" pitchFamily="34" charset="0"/>
              </a:rPr>
              <a:t> </a:t>
            </a:r>
            <a:r>
              <a:rPr lang="id-ID" dirty="0" err="1">
                <a:solidFill>
                  <a:srgbClr val="A5E449"/>
                </a:solidFill>
                <a:latin typeface="Berlin Sans FB" panose="020E0602020502020306" pitchFamily="34" charset="0"/>
              </a:rPr>
              <a:t>java</a:t>
            </a:r>
            <a:endParaRPr lang="id-ID" dirty="0">
              <a:solidFill>
                <a:srgbClr val="A5E449"/>
              </a:solidFill>
              <a:latin typeface="Berlin Sans FB" panose="020E0602020502020306" pitchFamily="34" charset="0"/>
            </a:endParaRPr>
          </a:p>
          <a:p>
            <a:r>
              <a:rPr lang="id-ID" dirty="0" err="1">
                <a:solidFill>
                  <a:srgbClr val="A5E449"/>
                </a:solidFill>
                <a:latin typeface="Berlin Sans FB" panose="020E0602020502020306" pitchFamily="34" charset="0"/>
              </a:rPr>
              <a:t>WIFiDirectBroadcastReceiver</a:t>
            </a:r>
            <a:endParaRPr lang="id-ID" dirty="0">
              <a:solidFill>
                <a:srgbClr val="A5E449"/>
              </a:solidFill>
              <a:latin typeface="Berlin Sans FB" panose="020E0602020502020306" pitchFamily="34" charset="0"/>
            </a:endParaRPr>
          </a:p>
          <a:p>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2).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Wifi</a:t>
            </a:r>
            <a:endParaRPr lang="id-ID" sz="2800" b="1" dirty="0">
              <a:solidFill>
                <a:srgbClr val="303A44"/>
              </a:solidFill>
            </a:endParaRPr>
          </a:p>
        </p:txBody>
      </p:sp>
      <p:pic>
        <p:nvPicPr>
          <p:cNvPr id="4" name="Picture 3">
            <a:extLst>
              <a:ext uri="{FF2B5EF4-FFF2-40B4-BE49-F238E27FC236}">
                <a16:creationId xmlns:a16="http://schemas.microsoft.com/office/drawing/2014/main" id="{3B64FF61-F708-4DFB-B6AC-22609BF95CCA}"/>
              </a:ext>
            </a:extLst>
          </p:cNvPr>
          <p:cNvPicPr>
            <a:picLocks noChangeAspect="1"/>
          </p:cNvPicPr>
          <p:nvPr/>
        </p:nvPicPr>
        <p:blipFill>
          <a:blip r:embed="rId3"/>
          <a:stretch>
            <a:fillRect/>
          </a:stretch>
        </p:blipFill>
        <p:spPr>
          <a:xfrm>
            <a:off x="3987538" y="202065"/>
            <a:ext cx="7616144" cy="645387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9157212"/>
      </p:ext>
    </p:extLst>
  </p:cSld>
  <p:clrMapOvr>
    <a:masterClrMapping/>
  </p:clrMapOvr>
  <p:transition spd="slow">
    <p:push/>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Lanjutan</a:t>
            </a:r>
          </a:p>
          <a:p>
            <a:r>
              <a:rPr lang="id-ID" dirty="0">
                <a:solidFill>
                  <a:srgbClr val="A5E449"/>
                </a:solidFill>
                <a:latin typeface="Berlin Sans FB" panose="020E0602020502020306" pitchFamily="34" charset="0"/>
              </a:rPr>
              <a:t>Code pada </a:t>
            </a:r>
            <a:r>
              <a:rPr lang="id-ID" dirty="0" err="1">
                <a:solidFill>
                  <a:srgbClr val="A5E449"/>
                </a:solidFill>
                <a:latin typeface="Berlin Sans FB" panose="020E0602020502020306" pitchFamily="34" charset="0"/>
              </a:rPr>
              <a:t>class</a:t>
            </a:r>
            <a:r>
              <a:rPr lang="id-ID" dirty="0">
                <a:solidFill>
                  <a:srgbClr val="A5E449"/>
                </a:solidFill>
                <a:latin typeface="Berlin Sans FB" panose="020E0602020502020306" pitchFamily="34" charset="0"/>
              </a:rPr>
              <a:t> </a:t>
            </a:r>
            <a:r>
              <a:rPr lang="id-ID" dirty="0" err="1">
                <a:solidFill>
                  <a:srgbClr val="A5E449"/>
                </a:solidFill>
                <a:latin typeface="Berlin Sans FB" panose="020E0602020502020306" pitchFamily="34" charset="0"/>
              </a:rPr>
              <a:t>java</a:t>
            </a:r>
            <a:endParaRPr lang="id-ID" dirty="0">
              <a:solidFill>
                <a:srgbClr val="A5E449"/>
              </a:solidFill>
              <a:latin typeface="Berlin Sans FB" panose="020E0602020502020306" pitchFamily="34" charset="0"/>
            </a:endParaRPr>
          </a:p>
          <a:p>
            <a:r>
              <a:rPr lang="id-ID" dirty="0" err="1">
                <a:solidFill>
                  <a:srgbClr val="A5E449"/>
                </a:solidFill>
                <a:latin typeface="Berlin Sans FB" panose="020E0602020502020306" pitchFamily="34" charset="0"/>
              </a:rPr>
              <a:t>WIFiDirectBroadcastReceiver</a:t>
            </a:r>
            <a:endParaRPr lang="id-ID" dirty="0">
              <a:solidFill>
                <a:srgbClr val="A5E449"/>
              </a:solidFill>
              <a:latin typeface="Berlin Sans FB" panose="020E0602020502020306" pitchFamily="34" charset="0"/>
            </a:endParaRPr>
          </a:p>
          <a:p>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2).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Wifi</a:t>
            </a:r>
            <a:endParaRPr lang="id-ID" sz="2800" b="1" dirty="0">
              <a:solidFill>
                <a:srgbClr val="303A44"/>
              </a:solidFill>
            </a:endParaRPr>
          </a:p>
        </p:txBody>
      </p:sp>
      <p:pic>
        <p:nvPicPr>
          <p:cNvPr id="2" name="Picture 1">
            <a:extLst>
              <a:ext uri="{FF2B5EF4-FFF2-40B4-BE49-F238E27FC236}">
                <a16:creationId xmlns:a16="http://schemas.microsoft.com/office/drawing/2014/main" id="{9FC51118-1A38-43AA-9970-2B5BDBFF48A2}"/>
              </a:ext>
            </a:extLst>
          </p:cNvPr>
          <p:cNvPicPr>
            <a:picLocks noChangeAspect="1"/>
          </p:cNvPicPr>
          <p:nvPr/>
        </p:nvPicPr>
        <p:blipFill>
          <a:blip r:embed="rId3"/>
          <a:stretch>
            <a:fillRect/>
          </a:stretch>
        </p:blipFill>
        <p:spPr>
          <a:xfrm>
            <a:off x="3389556" y="951518"/>
            <a:ext cx="8639175" cy="5143500"/>
          </a:xfrm>
          <a:prstGeom prst="rect">
            <a:avLst/>
          </a:prstGeom>
        </p:spPr>
      </p:pic>
    </p:spTree>
    <p:extLst>
      <p:ext uri="{BB962C8B-B14F-4D97-AF65-F5344CB8AC3E}">
        <p14:creationId xmlns:p14="http://schemas.microsoft.com/office/powerpoint/2010/main" val="2910443778"/>
      </p:ext>
    </p:extLst>
  </p:cSld>
  <p:clrMapOvr>
    <a:masterClrMapping/>
  </p:clrMapOvr>
  <p:transition spd="slow">
    <p:push/>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Set </a:t>
            </a:r>
            <a:r>
              <a:rPr lang="id-ID" dirty="0" err="1">
                <a:solidFill>
                  <a:srgbClr val="A5E449"/>
                </a:solidFill>
                <a:latin typeface="Berlin Sans FB" panose="020E0602020502020306" pitchFamily="34" charset="0"/>
              </a:rPr>
              <a:t>Permission</a:t>
            </a:r>
            <a:r>
              <a:rPr lang="id-ID" dirty="0">
                <a:solidFill>
                  <a:srgbClr val="A5E449"/>
                </a:solidFill>
                <a:latin typeface="Berlin Sans FB" panose="020E0602020502020306" pitchFamily="34" charset="0"/>
              </a:rPr>
              <a:t> berikut pada manifest.xml</a:t>
            </a:r>
          </a:p>
          <a:p>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2).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Wifi</a:t>
            </a:r>
            <a:endParaRPr lang="id-ID" sz="2800" b="1" dirty="0">
              <a:solidFill>
                <a:srgbClr val="303A44"/>
              </a:solidFill>
            </a:endParaRPr>
          </a:p>
        </p:txBody>
      </p:sp>
      <p:pic>
        <p:nvPicPr>
          <p:cNvPr id="3" name="Picture 2">
            <a:extLst>
              <a:ext uri="{FF2B5EF4-FFF2-40B4-BE49-F238E27FC236}">
                <a16:creationId xmlns:a16="http://schemas.microsoft.com/office/drawing/2014/main" id="{DDE03303-65B9-47FA-961E-A244744B391E}"/>
              </a:ext>
            </a:extLst>
          </p:cNvPr>
          <p:cNvPicPr>
            <a:picLocks noChangeAspect="1"/>
          </p:cNvPicPr>
          <p:nvPr/>
        </p:nvPicPr>
        <p:blipFill>
          <a:blip r:embed="rId3"/>
          <a:stretch>
            <a:fillRect/>
          </a:stretch>
        </p:blipFill>
        <p:spPr>
          <a:xfrm>
            <a:off x="3315331" y="1403683"/>
            <a:ext cx="8782393" cy="46828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532916919"/>
      </p:ext>
    </p:extLst>
  </p:cSld>
  <p:clrMapOvr>
    <a:masterClrMapping/>
  </p:clrMapOvr>
  <p:transition spd="slow">
    <p:push/>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12">
            <a:extLst>
              <a:ext uri="{FF2B5EF4-FFF2-40B4-BE49-F238E27FC236}">
                <a16:creationId xmlns:a16="http://schemas.microsoft.com/office/drawing/2014/main" id="{2D03D007-7461-42FD-B555-385425C3F8E6}"/>
              </a:ext>
            </a:extLst>
          </p:cNvPr>
          <p:cNvPicPr>
            <a:picLocks noGrp="1" noChangeAspect="1"/>
          </p:cNvPicPr>
          <p:nvPr>
            <p:ph type="pic" sz="quarter" idx="15"/>
          </p:nvPr>
        </p:nvPicPr>
        <p:blipFill rotWithShape="1">
          <a:blip r:embed="rId2">
            <a:grayscl/>
            <a:extLst>
              <a:ext uri="{28A0092B-C50C-407E-A947-70E740481C1C}">
                <a14:useLocalDpi xmlns:a14="http://schemas.microsoft.com/office/drawing/2010/main" val="0"/>
              </a:ext>
            </a:extLst>
          </a:blip>
          <a:srcRect l="14475" r="14475"/>
          <a:stretch/>
        </p:blipFill>
        <p:spPr>
          <a:xfrm>
            <a:off x="2960016" y="0"/>
            <a:ext cx="9231984" cy="6858000"/>
          </a:xfrm>
          <a:ln>
            <a:noFill/>
          </a:ln>
        </p:spPr>
      </p:pic>
      <p:sp>
        <p:nvSpPr>
          <p:cNvPr id="11" name="Rectangle 10">
            <a:extLst>
              <a:ext uri="{FF2B5EF4-FFF2-40B4-BE49-F238E27FC236}">
                <a16:creationId xmlns:a16="http://schemas.microsoft.com/office/drawing/2014/main" id="{E4BB3CC7-21D5-4272-9887-1EB5E1566B4C}"/>
              </a:ext>
            </a:extLst>
          </p:cNvPr>
          <p:cNvSpPr/>
          <p:nvPr/>
        </p:nvSpPr>
        <p:spPr>
          <a:xfrm rot="16200000">
            <a:off x="4242712" y="-1282696"/>
            <a:ext cx="6858002" cy="9423394"/>
          </a:xfrm>
          <a:prstGeom prst="rect">
            <a:avLst/>
          </a:prstGeom>
          <a:gradFill>
            <a:gsLst>
              <a:gs pos="0">
                <a:srgbClr val="A5E449">
                  <a:alpha val="70000"/>
                </a:srgbClr>
              </a:gs>
              <a:gs pos="33000">
                <a:srgbClr val="77CB71">
                  <a:alpha val="70000"/>
                </a:srgbClr>
              </a:gs>
              <a:gs pos="65000">
                <a:srgbClr val="4EB49F">
                  <a:alpha val="70000"/>
                </a:srgbClr>
              </a:gs>
              <a:gs pos="100000">
                <a:srgbClr val="239DCE">
                  <a:alpha val="80000"/>
                </a:srgb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Text Placeholder 5">
            <a:extLst>
              <a:ext uri="{FF2B5EF4-FFF2-40B4-BE49-F238E27FC236}">
                <a16:creationId xmlns:a16="http://schemas.microsoft.com/office/drawing/2014/main" id="{C0470B23-19FD-4F1B-959D-33BED20CB2FB}"/>
              </a:ext>
            </a:extLst>
          </p:cNvPr>
          <p:cNvSpPr>
            <a:spLocks noGrp="1"/>
          </p:cNvSpPr>
          <p:nvPr>
            <p:ph type="body" sz="quarter" idx="17"/>
          </p:nvPr>
        </p:nvSpPr>
        <p:spPr>
          <a:xfrm>
            <a:off x="94276" y="3166192"/>
            <a:ext cx="2914011" cy="2553553"/>
          </a:xfrm>
        </p:spPr>
        <p:txBody>
          <a:bodyPr>
            <a:normAutofit/>
          </a:bodyPr>
          <a:lstStyle/>
          <a:p>
            <a:r>
              <a:rPr lang="id-ID" dirty="0">
                <a:solidFill>
                  <a:srgbClr val="A5E449"/>
                </a:solidFill>
                <a:latin typeface="Berlin Sans FB" panose="020E0602020502020306" pitchFamily="34" charset="0"/>
              </a:rPr>
              <a:t>Set </a:t>
            </a:r>
            <a:r>
              <a:rPr lang="id-ID" dirty="0" err="1">
                <a:solidFill>
                  <a:srgbClr val="A5E449"/>
                </a:solidFill>
                <a:latin typeface="Berlin Sans FB" panose="020E0602020502020306" pitchFamily="34" charset="0"/>
              </a:rPr>
              <a:t>Permission</a:t>
            </a:r>
            <a:r>
              <a:rPr lang="id-ID" dirty="0">
                <a:solidFill>
                  <a:srgbClr val="A5E449"/>
                </a:solidFill>
                <a:latin typeface="Berlin Sans FB" panose="020E0602020502020306" pitchFamily="34" charset="0"/>
              </a:rPr>
              <a:t> berikut pada manifest.xml</a:t>
            </a:r>
          </a:p>
          <a:p>
            <a:endParaRPr lang="en-US" dirty="0">
              <a:solidFill>
                <a:srgbClr val="A5E449"/>
              </a:solidFill>
              <a:latin typeface="Berlin Sans FB" panose="020E0602020502020306" pitchFamily="34" charset="0"/>
            </a:endParaRPr>
          </a:p>
        </p:txBody>
      </p:sp>
      <p:sp>
        <p:nvSpPr>
          <p:cNvPr id="5" name="Rectangle 4">
            <a:extLst>
              <a:ext uri="{FF2B5EF4-FFF2-40B4-BE49-F238E27FC236}">
                <a16:creationId xmlns:a16="http://schemas.microsoft.com/office/drawing/2014/main" id="{4C69DD90-3ABF-4B4E-8619-B14986388E84}"/>
              </a:ext>
            </a:extLst>
          </p:cNvPr>
          <p:cNvSpPr/>
          <p:nvPr/>
        </p:nvSpPr>
        <p:spPr>
          <a:xfrm>
            <a:off x="107217" y="-11920"/>
            <a:ext cx="2927661" cy="1200329"/>
          </a:xfrm>
          <a:prstGeom prst="rect">
            <a:avLst/>
          </a:prstGeom>
        </p:spPr>
        <p:txBody>
          <a:bodyPr wrap="none">
            <a:spAutoFit/>
          </a:bodyPr>
          <a:lstStyle/>
          <a:p>
            <a:pPr algn="r"/>
            <a:r>
              <a:rPr lang="id-ID" b="1" dirty="0">
                <a:solidFill>
                  <a:srgbClr val="56AFC4"/>
                </a:solidFill>
              </a:rPr>
              <a:t> </a:t>
            </a:r>
            <a:r>
              <a:rPr lang="id-ID" sz="2400" b="1" dirty="0">
                <a:solidFill>
                  <a:srgbClr val="56AFC4"/>
                </a:solidFill>
              </a:rPr>
              <a:t>Aplikasi</a:t>
            </a:r>
          </a:p>
          <a:p>
            <a:pPr algn="r"/>
            <a:r>
              <a:rPr lang="id-ID" sz="2400" b="1" dirty="0">
                <a:solidFill>
                  <a:srgbClr val="56AFC4"/>
                </a:solidFill>
              </a:rPr>
              <a:t>Network </a:t>
            </a:r>
            <a:r>
              <a:rPr lang="id-ID" sz="2400" b="1" dirty="0" err="1">
                <a:solidFill>
                  <a:srgbClr val="56AFC4"/>
                </a:solidFill>
              </a:rPr>
              <a:t>connectivity</a:t>
            </a:r>
            <a:endParaRPr lang="id-ID" sz="2400" b="1" dirty="0">
              <a:solidFill>
                <a:srgbClr val="56AFC4"/>
              </a:solidFill>
            </a:endParaRPr>
          </a:p>
          <a:p>
            <a:pPr algn="r"/>
            <a:r>
              <a:rPr lang="id-ID" sz="2400" b="1" dirty="0" err="1">
                <a:solidFill>
                  <a:srgbClr val="56AFC4"/>
                </a:solidFill>
              </a:rPr>
              <a:t>services</a:t>
            </a:r>
            <a:r>
              <a:rPr lang="id-ID" sz="2400" b="1" dirty="0">
                <a:solidFill>
                  <a:srgbClr val="56AFC4"/>
                </a:solidFill>
              </a:rPr>
              <a:t> </a:t>
            </a:r>
            <a:r>
              <a:rPr lang="id-ID" sz="2400" b="1" dirty="0" err="1">
                <a:solidFill>
                  <a:srgbClr val="56AFC4"/>
                </a:solidFill>
              </a:rPr>
              <a:t>Sensors</a:t>
            </a:r>
            <a:endParaRPr lang="id-ID" sz="2400" b="1" dirty="0">
              <a:solidFill>
                <a:srgbClr val="A5E449"/>
              </a:solidFill>
            </a:endParaRPr>
          </a:p>
        </p:txBody>
      </p:sp>
      <p:sp>
        <p:nvSpPr>
          <p:cNvPr id="10" name="Rectangle 9">
            <a:extLst>
              <a:ext uri="{FF2B5EF4-FFF2-40B4-BE49-F238E27FC236}">
                <a16:creationId xmlns:a16="http://schemas.microsoft.com/office/drawing/2014/main" id="{5DEA462E-9827-4D4A-9335-EF9D95B4F325}"/>
              </a:ext>
            </a:extLst>
          </p:cNvPr>
          <p:cNvSpPr/>
          <p:nvPr/>
        </p:nvSpPr>
        <p:spPr>
          <a:xfrm>
            <a:off x="-1" y="1403683"/>
            <a:ext cx="2460397" cy="1375592"/>
          </a:xfrm>
          <a:prstGeom prst="rect">
            <a:avLst/>
          </a:prstGeom>
          <a:solidFill>
            <a:srgbClr val="9ED4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Rectangle 8">
            <a:extLst>
              <a:ext uri="{FF2B5EF4-FFF2-40B4-BE49-F238E27FC236}">
                <a16:creationId xmlns:a16="http://schemas.microsoft.com/office/drawing/2014/main" id="{4931566D-4883-47EB-8D5D-B3CBF4F7D567}"/>
              </a:ext>
            </a:extLst>
          </p:cNvPr>
          <p:cNvSpPr/>
          <p:nvPr/>
        </p:nvSpPr>
        <p:spPr>
          <a:xfrm>
            <a:off x="1" y="1403683"/>
            <a:ext cx="2960016" cy="1384995"/>
          </a:xfrm>
          <a:prstGeom prst="rect">
            <a:avLst/>
          </a:prstGeom>
          <a:gradFill flip="none" rotWithShape="1">
            <a:gsLst>
              <a:gs pos="0">
                <a:srgbClr val="8DC16C"/>
              </a:gs>
              <a:gs pos="50000">
                <a:srgbClr val="6CB3A5"/>
              </a:gs>
              <a:gs pos="100000">
                <a:srgbClr val="5FB5C5"/>
              </a:gs>
            </a:gsLst>
            <a:lin ang="8100000" scaled="1"/>
            <a:tileRect/>
          </a:gradFill>
        </p:spPr>
        <p:txBody>
          <a:bodyPr wrap="square">
            <a:spAutoFit/>
          </a:bodyPr>
          <a:lstStyle/>
          <a:p>
            <a:r>
              <a:rPr lang="id-ID" sz="2800" b="1" dirty="0">
                <a:solidFill>
                  <a:srgbClr val="303A44"/>
                </a:solidFill>
              </a:rPr>
              <a:t>2). Aplikasi </a:t>
            </a:r>
          </a:p>
          <a:p>
            <a:r>
              <a:rPr lang="id-ID" sz="2800" b="1" dirty="0">
                <a:solidFill>
                  <a:srgbClr val="303A44"/>
                </a:solidFill>
              </a:rPr>
              <a:t>      Komunikasi </a:t>
            </a:r>
          </a:p>
          <a:p>
            <a:r>
              <a:rPr lang="id-ID" sz="2800" b="1" dirty="0">
                <a:solidFill>
                  <a:srgbClr val="303A44"/>
                </a:solidFill>
              </a:rPr>
              <a:t>      </a:t>
            </a:r>
            <a:r>
              <a:rPr lang="id-ID" sz="2800" b="1" dirty="0" err="1">
                <a:solidFill>
                  <a:srgbClr val="303A44"/>
                </a:solidFill>
              </a:rPr>
              <a:t>Wifi</a:t>
            </a:r>
            <a:endParaRPr lang="id-ID" sz="2800" b="1" dirty="0">
              <a:solidFill>
                <a:srgbClr val="303A44"/>
              </a:solidFill>
            </a:endParaRPr>
          </a:p>
        </p:txBody>
      </p:sp>
      <p:pic>
        <p:nvPicPr>
          <p:cNvPr id="3" name="Picture 2">
            <a:extLst>
              <a:ext uri="{FF2B5EF4-FFF2-40B4-BE49-F238E27FC236}">
                <a16:creationId xmlns:a16="http://schemas.microsoft.com/office/drawing/2014/main" id="{DDE03303-65B9-47FA-961E-A244744B391E}"/>
              </a:ext>
            </a:extLst>
          </p:cNvPr>
          <p:cNvPicPr>
            <a:picLocks noChangeAspect="1"/>
          </p:cNvPicPr>
          <p:nvPr/>
        </p:nvPicPr>
        <p:blipFill>
          <a:blip r:embed="rId3"/>
          <a:stretch>
            <a:fillRect/>
          </a:stretch>
        </p:blipFill>
        <p:spPr>
          <a:xfrm>
            <a:off x="3315331" y="1403683"/>
            <a:ext cx="8782393" cy="46828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72016122"/>
      </p:ext>
    </p:extLst>
  </p:cSld>
  <p:clrMapOvr>
    <a:masterClrMapping/>
  </p:clrMapOvr>
  <p:transition spd="slow">
    <p:push/>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CEE4A868-1FC9-4576-81A6-6CC39BD4276D}"/>
              </a:ext>
            </a:extLst>
          </p:cNvPr>
          <p:cNvSpPr txBox="1">
            <a:spLocks/>
          </p:cNvSpPr>
          <p:nvPr/>
        </p:nvSpPr>
        <p:spPr>
          <a:xfrm>
            <a:off x="990600" y="473075"/>
            <a:ext cx="3085011" cy="912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dirty="0">
                <a:solidFill>
                  <a:srgbClr val="77CC71"/>
                </a:solidFill>
                <a:latin typeface="Roboto Medium" panose="02000000000000000000" pitchFamily="2" charset="0"/>
                <a:ea typeface="Roboto Medium" panose="02000000000000000000" pitchFamily="2" charset="0"/>
              </a:rPr>
              <a:t>Referensi</a:t>
            </a:r>
            <a:r>
              <a:rPr lang="en-US" dirty="0">
                <a:solidFill>
                  <a:srgbClr val="77CC71"/>
                </a:solidFill>
                <a:latin typeface="Roboto Medium" panose="02000000000000000000" pitchFamily="2" charset="0"/>
                <a:ea typeface="Roboto Medium" panose="02000000000000000000" pitchFamily="2" charset="0"/>
              </a:rPr>
              <a:t> </a:t>
            </a:r>
          </a:p>
          <a:p>
            <a:endParaRPr lang="en-US" dirty="0"/>
          </a:p>
        </p:txBody>
      </p:sp>
      <p:sp>
        <p:nvSpPr>
          <p:cNvPr id="9" name="Rectangle 8">
            <a:extLst>
              <a:ext uri="{FF2B5EF4-FFF2-40B4-BE49-F238E27FC236}">
                <a16:creationId xmlns:a16="http://schemas.microsoft.com/office/drawing/2014/main" id="{EE8A578D-975B-4E81-8AC2-AEDB5EA1E9C6}"/>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solidFill>
                <a:schemeClr val="bg1"/>
              </a:solidFill>
            </a:endParaRPr>
          </a:p>
        </p:txBody>
      </p:sp>
      <p:sp>
        <p:nvSpPr>
          <p:cNvPr id="4" name="Rectangle 3">
            <a:extLst>
              <a:ext uri="{FF2B5EF4-FFF2-40B4-BE49-F238E27FC236}">
                <a16:creationId xmlns:a16="http://schemas.microsoft.com/office/drawing/2014/main" id="{242364EA-E58C-48F6-86A2-4905397FDE95}"/>
              </a:ext>
            </a:extLst>
          </p:cNvPr>
          <p:cNvSpPr/>
          <p:nvPr/>
        </p:nvSpPr>
        <p:spPr>
          <a:xfrm>
            <a:off x="1027611" y="1842294"/>
            <a:ext cx="6096000" cy="646331"/>
          </a:xfrm>
          <a:prstGeom prst="rect">
            <a:avLst/>
          </a:prstGeom>
        </p:spPr>
        <p:txBody>
          <a:bodyPr>
            <a:spAutoFit/>
          </a:bodyPr>
          <a:lstStyle/>
          <a:p>
            <a:r>
              <a:rPr lang="id-ID" dirty="0">
                <a:solidFill>
                  <a:schemeClr val="bg1"/>
                </a:solidFill>
              </a:rPr>
              <a:t>https://opikini.com/cara-menggunakan-android-beam-untuk-transfer-file-via-nfc/</a:t>
            </a:r>
          </a:p>
        </p:txBody>
      </p:sp>
      <p:sp>
        <p:nvSpPr>
          <p:cNvPr id="6" name="Rectangle 5">
            <a:extLst>
              <a:ext uri="{FF2B5EF4-FFF2-40B4-BE49-F238E27FC236}">
                <a16:creationId xmlns:a16="http://schemas.microsoft.com/office/drawing/2014/main" id="{AA41A507-2947-4291-A678-4D466D2A4747}"/>
              </a:ext>
            </a:extLst>
          </p:cNvPr>
          <p:cNvSpPr/>
          <p:nvPr/>
        </p:nvSpPr>
        <p:spPr>
          <a:xfrm>
            <a:off x="990600" y="929481"/>
            <a:ext cx="6096000" cy="646331"/>
          </a:xfrm>
          <a:prstGeom prst="rect">
            <a:avLst/>
          </a:prstGeom>
        </p:spPr>
        <p:txBody>
          <a:bodyPr>
            <a:spAutoFit/>
          </a:bodyPr>
          <a:lstStyle/>
          <a:p>
            <a:r>
              <a:rPr lang="id-ID" dirty="0">
                <a:solidFill>
                  <a:schemeClr val="bg1"/>
                </a:solidFill>
              </a:rPr>
              <a:t>https://code.tutsplus.com/id/tutorials/reading-nfc-tags-with-android--mobile-17278</a:t>
            </a:r>
          </a:p>
        </p:txBody>
      </p:sp>
      <p:sp>
        <p:nvSpPr>
          <p:cNvPr id="11" name="Rectangle 10">
            <a:extLst>
              <a:ext uri="{FF2B5EF4-FFF2-40B4-BE49-F238E27FC236}">
                <a16:creationId xmlns:a16="http://schemas.microsoft.com/office/drawing/2014/main" id="{9FFF6AF2-8810-477B-B8C5-3A52D1CD1943}"/>
              </a:ext>
            </a:extLst>
          </p:cNvPr>
          <p:cNvSpPr/>
          <p:nvPr/>
        </p:nvSpPr>
        <p:spPr>
          <a:xfrm>
            <a:off x="1027611" y="2782669"/>
            <a:ext cx="6096000" cy="646331"/>
          </a:xfrm>
          <a:prstGeom prst="rect">
            <a:avLst/>
          </a:prstGeom>
        </p:spPr>
        <p:txBody>
          <a:bodyPr>
            <a:spAutoFit/>
          </a:bodyPr>
          <a:lstStyle/>
          <a:p>
            <a:r>
              <a:rPr lang="id-ID" dirty="0">
                <a:solidFill>
                  <a:schemeClr val="bg1"/>
                </a:solidFill>
              </a:rPr>
              <a:t>https://www.hanyapedia.com/2016/06/begini-cara-kerja-wifi-direct.html</a:t>
            </a:r>
          </a:p>
        </p:txBody>
      </p:sp>
      <p:sp>
        <p:nvSpPr>
          <p:cNvPr id="16" name="Rectangle 15">
            <a:extLst>
              <a:ext uri="{FF2B5EF4-FFF2-40B4-BE49-F238E27FC236}">
                <a16:creationId xmlns:a16="http://schemas.microsoft.com/office/drawing/2014/main" id="{9B2632F0-4BB1-4996-913C-D446C17E4C27}"/>
              </a:ext>
            </a:extLst>
          </p:cNvPr>
          <p:cNvSpPr/>
          <p:nvPr/>
        </p:nvSpPr>
        <p:spPr>
          <a:xfrm>
            <a:off x="642576" y="3723044"/>
            <a:ext cx="6096000" cy="374077"/>
          </a:xfrm>
          <a:prstGeom prst="rect">
            <a:avLst/>
          </a:prstGeom>
        </p:spPr>
        <p:txBody>
          <a:bodyPr>
            <a:spAutoFit/>
          </a:bodyPr>
          <a:lstStyle/>
          <a:p>
            <a:pPr marL="457200">
              <a:lnSpc>
                <a:spcPct val="107000"/>
              </a:lnSpc>
              <a:spcAft>
                <a:spcPts val="800"/>
              </a:spcAft>
            </a:pPr>
            <a:r>
              <a:rPr lang="en-ID"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https://id.wikihow.com/Menggunakan-Perangkat-Bluetooth</a:t>
            </a:r>
            <a:endParaRPr lang="id-ID" sz="16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82110056"/>
      </p:ext>
    </p:extLst>
  </p:cSld>
  <p:clrMapOvr>
    <a:masterClrMapping/>
  </p:clrMapOvr>
  <p:transition spd="slow">
    <p:push/>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70EBA43-88DD-49E3-9068-6D861B13461E}"/>
              </a:ext>
            </a:extLst>
          </p:cNvPr>
          <p:cNvPicPr>
            <a:picLocks noGrp="1" noChangeAspect="1"/>
          </p:cNvPicPr>
          <p:nvPr>
            <p:ph type="pic" sz="quarter" idx="13"/>
          </p:nvPr>
        </p:nvPicPr>
        <p:blipFill>
          <a:blip r:embed="rId2">
            <a:grayscl/>
            <a:extLst>
              <a:ext uri="{28A0092B-C50C-407E-A947-70E740481C1C}">
                <a14:useLocalDpi xmlns:a14="http://schemas.microsoft.com/office/drawing/2010/main" val="0"/>
              </a:ext>
            </a:extLst>
          </a:blip>
          <a:srcRect t="7813" b="7813"/>
          <a:stretch>
            <a:fillRect/>
          </a:stretch>
        </p:blipFill>
        <p:spPr/>
      </p:pic>
      <p:sp>
        <p:nvSpPr>
          <p:cNvPr id="2" name="Rectangle 1">
            <a:extLst>
              <a:ext uri="{FF2B5EF4-FFF2-40B4-BE49-F238E27FC236}">
                <a16:creationId xmlns:a16="http://schemas.microsoft.com/office/drawing/2014/main" id="{09FCC27F-7D09-4B7C-BD65-33DD2D2CD059}"/>
              </a:ext>
            </a:extLst>
          </p:cNvPr>
          <p:cNvSpPr/>
          <p:nvPr/>
        </p:nvSpPr>
        <p:spPr>
          <a:xfrm rot="16200000">
            <a:off x="2661560" y="-2672442"/>
            <a:ext cx="6858000"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6" name="Rectangle 5">
            <a:extLst>
              <a:ext uri="{FF2B5EF4-FFF2-40B4-BE49-F238E27FC236}">
                <a16:creationId xmlns:a16="http://schemas.microsoft.com/office/drawing/2014/main" id="{BB01E1A8-4099-48F3-BF1D-C502AF8CE479}"/>
              </a:ext>
            </a:extLst>
          </p:cNvPr>
          <p:cNvSpPr/>
          <p:nvPr/>
        </p:nvSpPr>
        <p:spPr>
          <a:xfrm>
            <a:off x="3214028" y="2084890"/>
            <a:ext cx="5583382" cy="1787237"/>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1">
            <a:extLst>
              <a:ext uri="{FF2B5EF4-FFF2-40B4-BE49-F238E27FC236}">
                <a16:creationId xmlns:a16="http://schemas.microsoft.com/office/drawing/2014/main" id="{1ACCBF42-0E03-432F-9BEB-8757A860A3B4}"/>
              </a:ext>
            </a:extLst>
          </p:cNvPr>
          <p:cNvSpPr txBox="1">
            <a:spLocks/>
          </p:cNvSpPr>
          <p:nvPr/>
        </p:nvSpPr>
        <p:spPr>
          <a:xfrm>
            <a:off x="2787851" y="2570047"/>
            <a:ext cx="6009559" cy="279501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id-ID" sz="4800" dirty="0">
                <a:solidFill>
                  <a:schemeClr val="bg1"/>
                </a:solidFill>
                <a:latin typeface="Roboto"/>
              </a:rPr>
              <a:t>Terima Kasih</a:t>
            </a:r>
          </a:p>
          <a:p>
            <a:endParaRPr lang="en-US" sz="4400" dirty="0">
              <a:solidFill>
                <a:schemeClr val="bg1"/>
              </a:solidFill>
            </a:endParaRPr>
          </a:p>
        </p:txBody>
      </p:sp>
    </p:spTree>
    <p:extLst>
      <p:ext uri="{BB962C8B-B14F-4D97-AF65-F5344CB8AC3E}">
        <p14:creationId xmlns:p14="http://schemas.microsoft.com/office/powerpoint/2010/main" val="326406741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000" dirty="0">
              <a:solidFill>
                <a:schemeClr val="bg1"/>
              </a:solidFill>
            </a:endParaRPr>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000">
              <a:solidFill>
                <a:schemeClr val="bg1"/>
              </a:solidFill>
            </a:endParaRPr>
          </a:p>
        </p:txBody>
      </p:sp>
      <p:sp>
        <p:nvSpPr>
          <p:cNvPr id="15" name="Text Placeholder 1">
            <a:extLst>
              <a:ext uri="{FF2B5EF4-FFF2-40B4-BE49-F238E27FC236}">
                <a16:creationId xmlns:a16="http://schemas.microsoft.com/office/drawing/2014/main" id="{4FCC23FF-73C4-4BB5-BF26-4FF2F26B8CF7}"/>
              </a:ext>
            </a:extLst>
          </p:cNvPr>
          <p:cNvSpPr txBox="1">
            <a:spLocks/>
          </p:cNvSpPr>
          <p:nvPr/>
        </p:nvSpPr>
        <p:spPr>
          <a:xfrm>
            <a:off x="764239" y="749827"/>
            <a:ext cx="8931721" cy="912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sz="3600" dirty="0">
                <a:solidFill>
                  <a:schemeClr val="bg1"/>
                </a:solidFill>
              </a:rPr>
              <a:t>Mengelola perangkat </a:t>
            </a:r>
            <a:r>
              <a:rPr lang="id-ID" sz="3600" dirty="0" err="1">
                <a:solidFill>
                  <a:schemeClr val="bg1"/>
                </a:solidFill>
              </a:rPr>
              <a:t>Bluetooth</a:t>
            </a:r>
            <a:endParaRPr lang="en-US" sz="3600" b="1" dirty="0">
              <a:solidFill>
                <a:schemeClr val="bg1"/>
              </a:solidFill>
              <a:latin typeface="Roboto Medium" panose="02000000000000000000" pitchFamily="2" charset="0"/>
              <a:ea typeface="Roboto Medium" panose="02000000000000000000" pitchFamily="2" charset="0"/>
            </a:endParaRPr>
          </a:p>
        </p:txBody>
      </p:sp>
      <p:sp>
        <p:nvSpPr>
          <p:cNvPr id="9" name="Google Shape;193;p12">
            <a:extLst>
              <a:ext uri="{FF2B5EF4-FFF2-40B4-BE49-F238E27FC236}">
                <a16:creationId xmlns:a16="http://schemas.microsoft.com/office/drawing/2014/main" id="{18F2756A-D6D3-4BD4-A1D0-F2CF25E1B17D}"/>
              </a:ext>
            </a:extLst>
          </p:cNvPr>
          <p:cNvSpPr txBox="1">
            <a:spLocks/>
          </p:cNvSpPr>
          <p:nvPr/>
        </p:nvSpPr>
        <p:spPr>
          <a:xfrm>
            <a:off x="460588" y="1833964"/>
            <a:ext cx="11731412" cy="4512556"/>
          </a:xfrm>
          <a:prstGeom prst="rect">
            <a:avLst/>
          </a:prstGeom>
        </p:spPr>
        <p:txBody>
          <a:bodyPr spcFirstLastPara="1" vert="horz" wrap="square" lIns="121900" tIns="121900" rIns="121900" bIns="1219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1333"/>
              </a:spcAft>
              <a:buFont typeface="Arial" panose="020B0604020202020204" pitchFamily="34" charset="0"/>
              <a:buNone/>
            </a:pPr>
            <a:r>
              <a:rPr lang="id-ID" sz="2000" dirty="0">
                <a:solidFill>
                  <a:schemeClr val="bg1"/>
                </a:solidFill>
              </a:rPr>
              <a:t>Tambahkan </a:t>
            </a:r>
            <a:r>
              <a:rPr lang="id-ID" sz="2000" dirty="0" err="1">
                <a:solidFill>
                  <a:schemeClr val="bg1"/>
                </a:solidFill>
              </a:rPr>
              <a:t>Bluetooth</a:t>
            </a:r>
            <a:r>
              <a:rPr lang="id-ID" sz="2000" dirty="0">
                <a:solidFill>
                  <a:schemeClr val="bg1"/>
                </a:solidFill>
              </a:rPr>
              <a:t> </a:t>
            </a:r>
            <a:r>
              <a:rPr lang="id-ID" sz="2000" dirty="0" err="1">
                <a:solidFill>
                  <a:schemeClr val="bg1"/>
                </a:solidFill>
              </a:rPr>
              <a:t>permission</a:t>
            </a:r>
            <a:r>
              <a:rPr lang="id-ID" sz="2000" dirty="0">
                <a:solidFill>
                  <a:schemeClr val="bg1"/>
                </a:solidFill>
              </a:rPr>
              <a:t> pada android </a:t>
            </a:r>
            <a:r>
              <a:rPr lang="id-ID" sz="2000" dirty="0" err="1">
                <a:solidFill>
                  <a:schemeClr val="bg1"/>
                </a:solidFill>
              </a:rPr>
              <a:t>manifest</a:t>
            </a:r>
            <a:endParaRPr lang="id-ID" sz="2000" dirty="0">
              <a:solidFill>
                <a:schemeClr val="bg1"/>
              </a:solidFill>
            </a:endParaRPr>
          </a:p>
          <a:p>
            <a:pPr marL="0" indent="0">
              <a:spcAft>
                <a:spcPts val="1333"/>
              </a:spcAft>
              <a:buFont typeface="Arial" panose="020B0604020202020204" pitchFamily="34" charset="0"/>
              <a:buNone/>
            </a:pPr>
            <a:endParaRPr lang="id-ID" sz="2000" dirty="0">
              <a:solidFill>
                <a:schemeClr val="bg1"/>
              </a:solidFill>
            </a:endParaRPr>
          </a:p>
          <a:p>
            <a:pPr marL="0" indent="0">
              <a:spcAft>
                <a:spcPts val="1333"/>
              </a:spcAft>
              <a:buFont typeface="Arial" panose="020B0604020202020204" pitchFamily="34" charset="0"/>
              <a:buNone/>
            </a:pPr>
            <a:endParaRPr lang="id-ID" sz="2000" dirty="0">
              <a:solidFill>
                <a:schemeClr val="bg1"/>
              </a:solidFill>
            </a:endParaRPr>
          </a:p>
          <a:p>
            <a:pPr marL="0" indent="0">
              <a:spcAft>
                <a:spcPts val="1333"/>
              </a:spcAft>
              <a:buFont typeface="Arial" panose="020B0604020202020204" pitchFamily="34" charset="0"/>
              <a:buNone/>
            </a:pPr>
            <a:r>
              <a:rPr lang="id-ID" sz="2000" dirty="0">
                <a:solidFill>
                  <a:schemeClr val="bg1"/>
                </a:solidFill>
              </a:rPr>
              <a:t>Lalu beberapa langkah yang akan dilakukan dalam membuat program ini dilakukan antara lain :</a:t>
            </a:r>
          </a:p>
          <a:p>
            <a:pPr marL="380990" indent="-380990">
              <a:spcAft>
                <a:spcPts val="1333"/>
              </a:spcAft>
              <a:buFont typeface="Wingdings" panose="05000000000000000000" pitchFamily="2" charset="2"/>
              <a:buChar char="§"/>
            </a:pPr>
            <a:r>
              <a:rPr lang="id-ID" sz="2000" dirty="0">
                <a:solidFill>
                  <a:schemeClr val="bg1"/>
                </a:solidFill>
              </a:rPr>
              <a:t>Pastikan bahwa </a:t>
            </a:r>
            <a:r>
              <a:rPr lang="id-ID" sz="2000" dirty="0" err="1">
                <a:solidFill>
                  <a:schemeClr val="bg1"/>
                </a:solidFill>
              </a:rPr>
              <a:t>device</a:t>
            </a:r>
            <a:r>
              <a:rPr lang="id-ID" sz="2000" dirty="0">
                <a:solidFill>
                  <a:schemeClr val="bg1"/>
                </a:solidFill>
              </a:rPr>
              <a:t> mendukung adanya </a:t>
            </a:r>
            <a:r>
              <a:rPr lang="id-ID" sz="2000" dirty="0" err="1">
                <a:solidFill>
                  <a:schemeClr val="bg1"/>
                </a:solidFill>
              </a:rPr>
              <a:t>Bluetooth</a:t>
            </a:r>
            <a:r>
              <a:rPr lang="id-ID" sz="2000" dirty="0">
                <a:solidFill>
                  <a:schemeClr val="bg1"/>
                </a:solidFill>
              </a:rPr>
              <a:t>.</a:t>
            </a:r>
          </a:p>
          <a:p>
            <a:pPr marL="380990" indent="-380990">
              <a:spcAft>
                <a:spcPts val="1333"/>
              </a:spcAft>
              <a:buFont typeface="Wingdings" panose="05000000000000000000" pitchFamily="2" charset="2"/>
              <a:buChar char="§"/>
            </a:pPr>
            <a:r>
              <a:rPr lang="id-ID" sz="2000" dirty="0" err="1">
                <a:solidFill>
                  <a:schemeClr val="bg1"/>
                </a:solidFill>
              </a:rPr>
              <a:t>Check</a:t>
            </a:r>
            <a:r>
              <a:rPr lang="id-ID" sz="2000" dirty="0">
                <a:solidFill>
                  <a:schemeClr val="bg1"/>
                </a:solidFill>
              </a:rPr>
              <a:t> apakah </a:t>
            </a:r>
            <a:r>
              <a:rPr lang="id-ID" sz="2000" dirty="0" err="1">
                <a:solidFill>
                  <a:schemeClr val="bg1"/>
                </a:solidFill>
              </a:rPr>
              <a:t>Bluetooth</a:t>
            </a:r>
            <a:r>
              <a:rPr lang="id-ID" sz="2000" dirty="0">
                <a:solidFill>
                  <a:schemeClr val="bg1"/>
                </a:solidFill>
              </a:rPr>
              <a:t> menyala atau tidak.</a:t>
            </a:r>
          </a:p>
          <a:p>
            <a:pPr marL="380990" indent="-380990">
              <a:spcAft>
                <a:spcPts val="1333"/>
              </a:spcAft>
              <a:buFont typeface="Wingdings" panose="05000000000000000000" pitchFamily="2" charset="2"/>
              <a:buChar char="§"/>
            </a:pPr>
            <a:r>
              <a:rPr lang="id-ID" sz="2000" dirty="0">
                <a:solidFill>
                  <a:schemeClr val="bg1"/>
                </a:solidFill>
              </a:rPr>
              <a:t>Nyalakan </a:t>
            </a:r>
            <a:r>
              <a:rPr lang="id-ID" sz="2000" dirty="0" err="1">
                <a:solidFill>
                  <a:schemeClr val="bg1"/>
                </a:solidFill>
              </a:rPr>
              <a:t>Bluetooth</a:t>
            </a:r>
            <a:r>
              <a:rPr lang="id-ID" sz="2000" dirty="0">
                <a:solidFill>
                  <a:schemeClr val="bg1"/>
                </a:solidFill>
              </a:rPr>
              <a:t>.</a:t>
            </a:r>
          </a:p>
          <a:p>
            <a:pPr marL="380990" indent="-380990">
              <a:spcAft>
                <a:spcPts val="1333"/>
              </a:spcAft>
              <a:buFont typeface="Wingdings" panose="05000000000000000000" pitchFamily="2" charset="2"/>
              <a:buChar char="§"/>
            </a:pPr>
            <a:r>
              <a:rPr lang="id-ID" sz="2000" dirty="0">
                <a:solidFill>
                  <a:schemeClr val="bg1"/>
                </a:solidFill>
              </a:rPr>
              <a:t>Matikan </a:t>
            </a:r>
            <a:r>
              <a:rPr lang="id-ID" sz="2000" dirty="0" err="1">
                <a:solidFill>
                  <a:schemeClr val="bg1"/>
                </a:solidFill>
              </a:rPr>
              <a:t>Bluetooth</a:t>
            </a:r>
            <a:r>
              <a:rPr lang="id-ID" sz="2000" dirty="0">
                <a:solidFill>
                  <a:schemeClr val="bg1"/>
                </a:solidFill>
              </a:rPr>
              <a:t>.</a:t>
            </a:r>
          </a:p>
          <a:p>
            <a:pPr marL="380990" indent="-380990">
              <a:spcAft>
                <a:spcPts val="1333"/>
              </a:spcAft>
              <a:buFont typeface="Wingdings" panose="05000000000000000000" pitchFamily="2" charset="2"/>
              <a:buChar char="§"/>
            </a:pPr>
            <a:endParaRPr lang="id-ID" sz="2000" dirty="0">
              <a:solidFill>
                <a:schemeClr val="bg1"/>
              </a:solidFill>
            </a:endParaRPr>
          </a:p>
        </p:txBody>
      </p:sp>
      <p:pic>
        <p:nvPicPr>
          <p:cNvPr id="11" name="Picture 10">
            <a:extLst>
              <a:ext uri="{FF2B5EF4-FFF2-40B4-BE49-F238E27FC236}">
                <a16:creationId xmlns:a16="http://schemas.microsoft.com/office/drawing/2014/main" id="{16001665-CCCD-4CB5-9847-B3DBAA7DDEAE}"/>
              </a:ext>
            </a:extLst>
          </p:cNvPr>
          <p:cNvPicPr>
            <a:picLocks noChangeAspect="1"/>
          </p:cNvPicPr>
          <p:nvPr/>
        </p:nvPicPr>
        <p:blipFill>
          <a:blip r:embed="rId2"/>
          <a:stretch>
            <a:fillRect/>
          </a:stretch>
        </p:blipFill>
        <p:spPr>
          <a:xfrm>
            <a:off x="161539" y="2440497"/>
            <a:ext cx="6763109" cy="1326371"/>
          </a:xfrm>
          <a:prstGeom prst="rect">
            <a:avLst/>
          </a:prstGeom>
        </p:spPr>
      </p:pic>
    </p:spTree>
    <p:extLst>
      <p:ext uri="{BB962C8B-B14F-4D97-AF65-F5344CB8AC3E}">
        <p14:creationId xmlns:p14="http://schemas.microsoft.com/office/powerpoint/2010/main" val="314399853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5" name="Text Placeholder 1">
            <a:extLst>
              <a:ext uri="{FF2B5EF4-FFF2-40B4-BE49-F238E27FC236}">
                <a16:creationId xmlns:a16="http://schemas.microsoft.com/office/drawing/2014/main" id="{4FCC23FF-73C4-4BB5-BF26-4FF2F26B8CF7}"/>
              </a:ext>
            </a:extLst>
          </p:cNvPr>
          <p:cNvSpPr txBox="1">
            <a:spLocks/>
          </p:cNvSpPr>
          <p:nvPr/>
        </p:nvSpPr>
        <p:spPr>
          <a:xfrm>
            <a:off x="764239" y="749827"/>
            <a:ext cx="8931721" cy="912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dirty="0">
                <a:solidFill>
                  <a:schemeClr val="bg1"/>
                </a:solidFill>
              </a:rPr>
              <a:t>BLUETOOTH</a:t>
            </a:r>
            <a:endParaRPr lang="en-US" b="1" dirty="0">
              <a:solidFill>
                <a:schemeClr val="bg1"/>
              </a:solidFill>
              <a:latin typeface="Roboto Medium" panose="02000000000000000000" pitchFamily="2" charset="0"/>
              <a:ea typeface="Roboto Medium" panose="02000000000000000000" pitchFamily="2" charset="0"/>
            </a:endParaRPr>
          </a:p>
        </p:txBody>
      </p:sp>
      <p:sp>
        <p:nvSpPr>
          <p:cNvPr id="5" name="Google Shape;496;p33">
            <a:extLst>
              <a:ext uri="{FF2B5EF4-FFF2-40B4-BE49-F238E27FC236}">
                <a16:creationId xmlns:a16="http://schemas.microsoft.com/office/drawing/2014/main" id="{906AC16B-A51B-409A-943A-556D5EBB3F46}"/>
              </a:ext>
            </a:extLst>
          </p:cNvPr>
          <p:cNvSpPr txBox="1">
            <a:spLocks noGrp="1"/>
          </p:cNvSpPr>
          <p:nvPr>
            <p:ph type="sldNum" idx="12"/>
          </p:nvPr>
        </p:nvSpPr>
        <p:spPr>
          <a:xfrm>
            <a:off x="10157333" y="6182000"/>
            <a:ext cx="1983200" cy="420800"/>
          </a:xfrm>
          <a:prstGeom prst="rect">
            <a:avLst/>
          </a:prstGeom>
        </p:spPr>
        <p:txBody>
          <a:bodyPr spcFirstLastPara="1" vert="horz" wrap="square" lIns="121900" tIns="121900" rIns="121900" bIns="121900" rtlCol="0" anchor="ctr" anchorCtr="0">
            <a:noAutofit/>
          </a:bodyPr>
          <a:lstStyle/>
          <a:p>
            <a:fld id="{00000000-1234-1234-1234-123412341234}" type="slidenum">
              <a:rPr lang="en"/>
              <a:pPr/>
              <a:t>8</a:t>
            </a:fld>
            <a:endParaRPr/>
          </a:p>
        </p:txBody>
      </p:sp>
      <p:sp>
        <p:nvSpPr>
          <p:cNvPr id="6" name="Google Shape;497;p33">
            <a:extLst>
              <a:ext uri="{FF2B5EF4-FFF2-40B4-BE49-F238E27FC236}">
                <a16:creationId xmlns:a16="http://schemas.microsoft.com/office/drawing/2014/main" id="{EEC8416D-724A-4835-B8C4-9B94FC3C8F0F}"/>
              </a:ext>
            </a:extLst>
          </p:cNvPr>
          <p:cNvSpPr txBox="1">
            <a:spLocks/>
          </p:cNvSpPr>
          <p:nvPr/>
        </p:nvSpPr>
        <p:spPr>
          <a:xfrm>
            <a:off x="1" y="1147933"/>
            <a:ext cx="5130500" cy="4833049"/>
          </a:xfrm>
          <a:prstGeom prst="rect">
            <a:avLst/>
          </a:prstGeom>
        </p:spPr>
        <p:txBody>
          <a:bodyPr spcFirstLastPara="1" vert="horz" wrap="square" lIns="121900" tIns="121900" rIns="121900" bIns="121900" rtlCol="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800"/>
              </a:spcBef>
              <a:buFont typeface="Arial" panose="020B0604020202020204" pitchFamily="34" charset="0"/>
              <a:buNone/>
            </a:pPr>
            <a:r>
              <a:rPr lang="id-ID" b="1" dirty="0" err="1">
                <a:solidFill>
                  <a:schemeClr val="bg1"/>
                </a:solidFill>
              </a:rPr>
              <a:t>Check</a:t>
            </a:r>
            <a:r>
              <a:rPr lang="id-ID" b="1" dirty="0">
                <a:solidFill>
                  <a:schemeClr val="bg1"/>
                </a:solidFill>
              </a:rPr>
              <a:t> </a:t>
            </a:r>
            <a:r>
              <a:rPr lang="id-ID" b="1" dirty="0" err="1">
                <a:solidFill>
                  <a:schemeClr val="bg1"/>
                </a:solidFill>
              </a:rPr>
              <a:t>Device</a:t>
            </a:r>
            <a:r>
              <a:rPr lang="id-ID" b="1" dirty="0">
                <a:solidFill>
                  <a:schemeClr val="bg1"/>
                </a:solidFill>
              </a:rPr>
              <a:t> </a:t>
            </a:r>
            <a:r>
              <a:rPr lang="id-ID" b="1" dirty="0" err="1">
                <a:solidFill>
                  <a:schemeClr val="bg1"/>
                </a:solidFill>
              </a:rPr>
              <a:t>support</a:t>
            </a:r>
            <a:r>
              <a:rPr lang="id-ID" b="1" dirty="0">
                <a:solidFill>
                  <a:schemeClr val="bg1"/>
                </a:solidFill>
              </a:rPr>
              <a:t> </a:t>
            </a:r>
            <a:r>
              <a:rPr lang="id-ID" b="1" dirty="0" err="1">
                <a:solidFill>
                  <a:schemeClr val="bg1"/>
                </a:solidFill>
              </a:rPr>
              <a:t>bluetooth</a:t>
            </a:r>
            <a:r>
              <a:rPr lang="id-ID" b="1" dirty="0">
                <a:solidFill>
                  <a:schemeClr val="bg1"/>
                </a:solidFill>
              </a:rPr>
              <a:t> atau tidak</a:t>
            </a:r>
          </a:p>
          <a:p>
            <a:pPr marL="0" indent="0">
              <a:spcBef>
                <a:spcPts val="1333"/>
              </a:spcBef>
              <a:spcAft>
                <a:spcPts val="1333"/>
              </a:spcAft>
              <a:buFont typeface="Arial" panose="020B0604020202020204" pitchFamily="34" charset="0"/>
              <a:buNone/>
            </a:pPr>
            <a:r>
              <a:rPr lang="id-ID" sz="2400" dirty="0">
                <a:solidFill>
                  <a:schemeClr val="bg1"/>
                </a:solidFill>
              </a:rPr>
              <a:t>Berikut ditampilkan </a:t>
            </a:r>
            <a:r>
              <a:rPr lang="id-ID" sz="2400" dirty="0" err="1">
                <a:solidFill>
                  <a:schemeClr val="bg1"/>
                </a:solidFill>
              </a:rPr>
              <a:t>method</a:t>
            </a:r>
            <a:r>
              <a:rPr lang="id-ID" sz="2400" dirty="0">
                <a:solidFill>
                  <a:schemeClr val="bg1"/>
                </a:solidFill>
              </a:rPr>
              <a:t> </a:t>
            </a:r>
            <a:r>
              <a:rPr lang="id-ID" sz="2400" dirty="0" err="1">
                <a:solidFill>
                  <a:schemeClr val="bg1"/>
                </a:solidFill>
              </a:rPr>
              <a:t>bluetoothOn</a:t>
            </a:r>
            <a:r>
              <a:rPr lang="id-ID" sz="2400" dirty="0">
                <a:solidFill>
                  <a:schemeClr val="bg1"/>
                </a:solidFill>
              </a:rPr>
              <a:t> berupa percabangan yaitu </a:t>
            </a:r>
            <a:r>
              <a:rPr lang="id-ID" sz="2400" dirty="0" err="1">
                <a:solidFill>
                  <a:schemeClr val="bg1"/>
                </a:solidFill>
              </a:rPr>
              <a:t>pda</a:t>
            </a:r>
            <a:r>
              <a:rPr lang="id-ID" sz="2400" dirty="0">
                <a:solidFill>
                  <a:schemeClr val="bg1"/>
                </a:solidFill>
              </a:rPr>
              <a:t> </a:t>
            </a:r>
            <a:r>
              <a:rPr lang="id-ID" sz="2400" dirty="0" err="1">
                <a:solidFill>
                  <a:schemeClr val="bg1"/>
                </a:solidFill>
              </a:rPr>
              <a:t>if</a:t>
            </a:r>
            <a:r>
              <a:rPr lang="id-ID" sz="2400" dirty="0">
                <a:solidFill>
                  <a:schemeClr val="bg1"/>
                </a:solidFill>
              </a:rPr>
              <a:t> jika </a:t>
            </a:r>
            <a:r>
              <a:rPr lang="id-ID" sz="2400" dirty="0" err="1">
                <a:solidFill>
                  <a:schemeClr val="bg1"/>
                </a:solidFill>
              </a:rPr>
              <a:t>bluetoothAdapter</a:t>
            </a:r>
            <a:r>
              <a:rPr lang="id-ID" sz="2400" dirty="0">
                <a:solidFill>
                  <a:schemeClr val="bg1"/>
                </a:solidFill>
              </a:rPr>
              <a:t>== </a:t>
            </a:r>
            <a:r>
              <a:rPr lang="id-ID" sz="2400" dirty="0" err="1">
                <a:solidFill>
                  <a:schemeClr val="bg1"/>
                </a:solidFill>
              </a:rPr>
              <a:t>null</a:t>
            </a:r>
            <a:r>
              <a:rPr lang="id-ID" sz="2400" dirty="0">
                <a:solidFill>
                  <a:schemeClr val="bg1"/>
                </a:solidFill>
              </a:rPr>
              <a:t>, maka akan muncul pesan </a:t>
            </a:r>
            <a:r>
              <a:rPr lang="id-ID" sz="2400" dirty="0" err="1">
                <a:solidFill>
                  <a:schemeClr val="bg1"/>
                </a:solidFill>
              </a:rPr>
              <a:t>devices</a:t>
            </a:r>
            <a:r>
              <a:rPr lang="id-ID" sz="2400" dirty="0">
                <a:solidFill>
                  <a:schemeClr val="bg1"/>
                </a:solidFill>
              </a:rPr>
              <a:t> tidak </a:t>
            </a:r>
            <a:r>
              <a:rPr lang="id-ID" sz="2400" dirty="0" err="1">
                <a:solidFill>
                  <a:schemeClr val="bg1"/>
                </a:solidFill>
              </a:rPr>
              <a:t>support</a:t>
            </a:r>
            <a:r>
              <a:rPr lang="id-ID" sz="2400" dirty="0">
                <a:solidFill>
                  <a:schemeClr val="bg1"/>
                </a:solidFill>
              </a:rPr>
              <a:t>, sedangkan pada </a:t>
            </a:r>
            <a:r>
              <a:rPr lang="id-ID" sz="2400" dirty="0" err="1">
                <a:solidFill>
                  <a:schemeClr val="bg1"/>
                </a:solidFill>
              </a:rPr>
              <a:t>else</a:t>
            </a:r>
            <a:r>
              <a:rPr lang="id-ID" sz="2400" dirty="0">
                <a:solidFill>
                  <a:schemeClr val="bg1"/>
                </a:solidFill>
              </a:rPr>
              <a:t> akan mengaktifkan </a:t>
            </a:r>
            <a:r>
              <a:rPr lang="id-ID" sz="2400" dirty="0" err="1">
                <a:solidFill>
                  <a:schemeClr val="bg1"/>
                </a:solidFill>
              </a:rPr>
              <a:t>bluetooth</a:t>
            </a:r>
            <a:r>
              <a:rPr lang="id-ID" sz="2400" dirty="0">
                <a:solidFill>
                  <a:schemeClr val="bg1"/>
                </a:solidFill>
              </a:rPr>
              <a:t> dengan menggunakan </a:t>
            </a:r>
            <a:r>
              <a:rPr lang="id-ID" sz="2400" dirty="0" err="1">
                <a:solidFill>
                  <a:schemeClr val="bg1"/>
                </a:solidFill>
              </a:rPr>
              <a:t>permission</a:t>
            </a:r>
            <a:r>
              <a:rPr lang="id-ID" sz="2400" dirty="0">
                <a:solidFill>
                  <a:schemeClr val="bg1"/>
                </a:solidFill>
              </a:rPr>
              <a:t> dan memanggil </a:t>
            </a:r>
            <a:r>
              <a:rPr lang="id-ID" sz="2400" dirty="0" err="1">
                <a:solidFill>
                  <a:schemeClr val="bg1"/>
                </a:solidFill>
              </a:rPr>
              <a:t>method</a:t>
            </a:r>
            <a:r>
              <a:rPr lang="id-ID" sz="2400" dirty="0">
                <a:solidFill>
                  <a:schemeClr val="bg1"/>
                </a:solidFill>
              </a:rPr>
              <a:t> </a:t>
            </a:r>
            <a:r>
              <a:rPr lang="id-ID" sz="2400" dirty="0" err="1">
                <a:solidFill>
                  <a:schemeClr val="bg1"/>
                </a:solidFill>
              </a:rPr>
              <a:t>startactivityforresult</a:t>
            </a:r>
            <a:endParaRPr lang="id-ID" sz="2400" dirty="0">
              <a:solidFill>
                <a:schemeClr val="bg1"/>
              </a:solidFill>
            </a:endParaRPr>
          </a:p>
        </p:txBody>
      </p:sp>
      <p:pic>
        <p:nvPicPr>
          <p:cNvPr id="8" name="Picture 7">
            <a:extLst>
              <a:ext uri="{FF2B5EF4-FFF2-40B4-BE49-F238E27FC236}">
                <a16:creationId xmlns:a16="http://schemas.microsoft.com/office/drawing/2014/main" id="{A050E749-4DFD-4C58-9FE4-618B7D98EC37}"/>
              </a:ext>
            </a:extLst>
          </p:cNvPr>
          <p:cNvPicPr>
            <a:picLocks noChangeAspect="1"/>
          </p:cNvPicPr>
          <p:nvPr/>
        </p:nvPicPr>
        <p:blipFill rotWithShape="1">
          <a:blip r:embed="rId2"/>
          <a:srcRect l="2769" t="10736"/>
          <a:stretch/>
        </p:blipFill>
        <p:spPr>
          <a:xfrm>
            <a:off x="5517953" y="-1"/>
            <a:ext cx="6674047" cy="310699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DE9BF97C-D791-4A1F-93D4-1FC87B12CB8E}"/>
              </a:ext>
            </a:extLst>
          </p:cNvPr>
          <p:cNvPicPr>
            <a:picLocks noChangeAspect="1"/>
          </p:cNvPicPr>
          <p:nvPr/>
        </p:nvPicPr>
        <p:blipFill>
          <a:blip r:embed="rId3"/>
          <a:stretch>
            <a:fillRect/>
          </a:stretch>
        </p:blipFill>
        <p:spPr>
          <a:xfrm>
            <a:off x="5517953" y="3237301"/>
            <a:ext cx="6674047" cy="3620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7651397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1DA12F-C89A-43B0-9094-AC9C5FBEE101}"/>
              </a:ext>
            </a:extLst>
          </p:cNvPr>
          <p:cNvSpPr/>
          <p:nvPr/>
        </p:nvSpPr>
        <p:spPr>
          <a:xfrm rot="16200000">
            <a:off x="5405398" y="-5416278"/>
            <a:ext cx="1370328" cy="12202883"/>
          </a:xfrm>
          <a:prstGeom prst="rect">
            <a:avLst/>
          </a:prstGeom>
          <a:gradFill>
            <a:gsLst>
              <a:gs pos="0">
                <a:srgbClr val="A5E449">
                  <a:alpha val="70000"/>
                </a:srgbClr>
              </a:gs>
              <a:gs pos="100000">
                <a:srgbClr val="239DCE">
                  <a:alpha val="90000"/>
                </a:srgb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dirty="0"/>
          </a:p>
        </p:txBody>
      </p:sp>
      <p:sp>
        <p:nvSpPr>
          <p:cNvPr id="7" name="Rectangle 6">
            <a:extLst>
              <a:ext uri="{FF2B5EF4-FFF2-40B4-BE49-F238E27FC236}">
                <a16:creationId xmlns:a16="http://schemas.microsoft.com/office/drawing/2014/main" id="{BC96FE92-3D34-415D-9B79-BFFCE0E10F35}"/>
              </a:ext>
            </a:extLst>
          </p:cNvPr>
          <p:cNvSpPr/>
          <p:nvPr/>
        </p:nvSpPr>
        <p:spPr>
          <a:xfrm>
            <a:off x="642576" y="457716"/>
            <a:ext cx="138648" cy="912612"/>
          </a:xfrm>
          <a:prstGeom prst="rect">
            <a:avLst/>
          </a:prstGeom>
          <a:solidFill>
            <a:srgbClr val="77CC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5" name="Text Placeholder 1">
            <a:extLst>
              <a:ext uri="{FF2B5EF4-FFF2-40B4-BE49-F238E27FC236}">
                <a16:creationId xmlns:a16="http://schemas.microsoft.com/office/drawing/2014/main" id="{4FCC23FF-73C4-4BB5-BF26-4FF2F26B8CF7}"/>
              </a:ext>
            </a:extLst>
          </p:cNvPr>
          <p:cNvSpPr txBox="1">
            <a:spLocks/>
          </p:cNvSpPr>
          <p:nvPr/>
        </p:nvSpPr>
        <p:spPr>
          <a:xfrm>
            <a:off x="764239" y="749827"/>
            <a:ext cx="8931721" cy="9128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id-ID" dirty="0">
                <a:solidFill>
                  <a:schemeClr val="bg1"/>
                </a:solidFill>
              </a:rPr>
              <a:t>BLUETOOTH</a:t>
            </a:r>
            <a:endParaRPr lang="en-US" b="1" dirty="0">
              <a:solidFill>
                <a:schemeClr val="bg1"/>
              </a:solidFill>
              <a:latin typeface="Roboto Medium" panose="02000000000000000000" pitchFamily="2" charset="0"/>
              <a:ea typeface="Roboto Medium" panose="02000000000000000000" pitchFamily="2" charset="0"/>
            </a:endParaRPr>
          </a:p>
        </p:txBody>
      </p:sp>
      <p:sp>
        <p:nvSpPr>
          <p:cNvPr id="5" name="Google Shape;470;p30">
            <a:extLst>
              <a:ext uri="{FF2B5EF4-FFF2-40B4-BE49-F238E27FC236}">
                <a16:creationId xmlns:a16="http://schemas.microsoft.com/office/drawing/2014/main" id="{F6180D5E-BCE7-4E5C-BEB7-A7C0F7001541}"/>
              </a:ext>
            </a:extLst>
          </p:cNvPr>
          <p:cNvSpPr/>
          <p:nvPr/>
        </p:nvSpPr>
        <p:spPr>
          <a:xfrm>
            <a:off x="9373707" y="154899"/>
            <a:ext cx="2766827" cy="555187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C7D3E6"/>
          </a:solidFill>
          <a:ln w="9525" cap="flat" cmpd="sng">
            <a:solidFill>
              <a:srgbClr val="92A8C8"/>
            </a:solidFill>
            <a:prstDash val="solid"/>
            <a:round/>
            <a:headEnd type="none" w="sm" len="sm"/>
            <a:tailEnd type="none" w="sm" len="sm"/>
          </a:ln>
        </p:spPr>
        <p:txBody>
          <a:bodyPr spcFirstLastPara="1" wrap="square" lIns="121900" tIns="121900" rIns="121900" bIns="121900" anchor="ctr" anchorCtr="0">
            <a:noAutofit/>
          </a:bodyPr>
          <a:lstStyle/>
          <a:p>
            <a:endParaRPr sz="2400">
              <a:solidFill>
                <a:srgbClr val="3F5378"/>
              </a:solidFill>
              <a:latin typeface="Roboto Condensed"/>
              <a:ea typeface="Roboto Condensed"/>
              <a:cs typeface="Roboto Condensed"/>
              <a:sym typeface="Roboto Condensed"/>
            </a:endParaRPr>
          </a:p>
        </p:txBody>
      </p:sp>
      <p:sp>
        <p:nvSpPr>
          <p:cNvPr id="6" name="Google Shape;472;p30">
            <a:extLst>
              <a:ext uri="{FF2B5EF4-FFF2-40B4-BE49-F238E27FC236}">
                <a16:creationId xmlns:a16="http://schemas.microsoft.com/office/drawing/2014/main" id="{932DA0E6-74FC-4DB7-BF66-38DDEE3D8ED6}"/>
              </a:ext>
            </a:extLst>
          </p:cNvPr>
          <p:cNvSpPr/>
          <p:nvPr/>
        </p:nvSpPr>
        <p:spPr>
          <a:xfrm>
            <a:off x="9498127" y="620499"/>
            <a:ext cx="2518000" cy="4474800"/>
          </a:xfrm>
          <a:prstGeom prst="rect">
            <a:avLst/>
          </a:prstGeom>
          <a:noFill/>
          <a:ln>
            <a:noFill/>
          </a:ln>
        </p:spPr>
        <p:txBody>
          <a:bodyPr spcFirstLastPara="1" wrap="square" lIns="121900" tIns="121900" rIns="121900" bIns="121900" anchor="ctr" anchorCtr="0">
            <a:noAutofit/>
          </a:bodyPr>
          <a:lstStyle/>
          <a:p>
            <a:pPr algn="ctr"/>
            <a:r>
              <a:rPr lang="en" sz="1333" dirty="0">
                <a:solidFill>
                  <a:srgbClr val="3F5378"/>
                </a:solidFill>
                <a:latin typeface="Roboto Condensed"/>
                <a:ea typeface="Roboto Condensed"/>
                <a:cs typeface="Roboto Condensed"/>
                <a:sym typeface="Roboto Condensed"/>
              </a:rPr>
              <a:t>Place your screenshot here</a:t>
            </a:r>
            <a:endParaRPr sz="1333" dirty="0">
              <a:solidFill>
                <a:srgbClr val="3F5378"/>
              </a:solidFill>
              <a:latin typeface="Roboto Condensed"/>
              <a:ea typeface="Roboto Condensed"/>
              <a:cs typeface="Roboto Condensed"/>
              <a:sym typeface="Roboto Condensed"/>
            </a:endParaRPr>
          </a:p>
        </p:txBody>
      </p:sp>
      <p:sp>
        <p:nvSpPr>
          <p:cNvPr id="8" name="Google Shape;473;p30">
            <a:extLst>
              <a:ext uri="{FF2B5EF4-FFF2-40B4-BE49-F238E27FC236}">
                <a16:creationId xmlns:a16="http://schemas.microsoft.com/office/drawing/2014/main" id="{61F22699-05F0-48DA-8DD7-3E88D1664683}"/>
              </a:ext>
            </a:extLst>
          </p:cNvPr>
          <p:cNvSpPr txBox="1">
            <a:spLocks noGrp="1"/>
          </p:cNvSpPr>
          <p:nvPr>
            <p:ph type="sldNum" idx="12"/>
          </p:nvPr>
        </p:nvSpPr>
        <p:spPr>
          <a:xfrm>
            <a:off x="6514825" y="2094653"/>
            <a:ext cx="2766825" cy="1526491"/>
          </a:xfrm>
          <a:prstGeom prst="rect">
            <a:avLst/>
          </a:prstGeom>
        </p:spPr>
        <p:txBody>
          <a:bodyPr spcFirstLastPara="1" vert="horz" wrap="square" lIns="121900" tIns="121900" rIns="121900" bIns="121900" rtlCol="0" anchor="ctr" anchorCtr="0">
            <a:noAutofit/>
          </a:bodyPr>
          <a:lstStyle/>
          <a:p>
            <a:pPr algn="just"/>
            <a:r>
              <a:rPr lang="id-ID" sz="1800" dirty="0">
                <a:solidFill>
                  <a:schemeClr val="bg1"/>
                </a:solidFill>
              </a:rPr>
              <a:t>Berikut adalah tampilan untuk on/off Bluetooth</a:t>
            </a:r>
            <a:endParaRPr sz="1800" dirty="0">
              <a:solidFill>
                <a:schemeClr val="bg1"/>
              </a:solidFill>
            </a:endParaRPr>
          </a:p>
        </p:txBody>
      </p:sp>
      <p:pic>
        <p:nvPicPr>
          <p:cNvPr id="11" name="Picture 10">
            <a:extLst>
              <a:ext uri="{FF2B5EF4-FFF2-40B4-BE49-F238E27FC236}">
                <a16:creationId xmlns:a16="http://schemas.microsoft.com/office/drawing/2014/main" id="{ADA2B575-20EF-4FE6-9269-ACC687B84075}"/>
              </a:ext>
            </a:extLst>
          </p:cNvPr>
          <p:cNvPicPr>
            <a:picLocks noChangeAspect="1"/>
          </p:cNvPicPr>
          <p:nvPr/>
        </p:nvPicPr>
        <p:blipFill>
          <a:blip r:embed="rId2"/>
          <a:stretch>
            <a:fillRect/>
          </a:stretch>
        </p:blipFill>
        <p:spPr>
          <a:xfrm>
            <a:off x="781224" y="3834884"/>
            <a:ext cx="6246891" cy="2565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2" name="Google Shape;497;p33">
            <a:extLst>
              <a:ext uri="{FF2B5EF4-FFF2-40B4-BE49-F238E27FC236}">
                <a16:creationId xmlns:a16="http://schemas.microsoft.com/office/drawing/2014/main" id="{967D10FA-4C0A-4A38-9B27-E17F1E9EB8FE}"/>
              </a:ext>
            </a:extLst>
          </p:cNvPr>
          <p:cNvSpPr txBox="1">
            <a:spLocks/>
          </p:cNvSpPr>
          <p:nvPr/>
        </p:nvSpPr>
        <p:spPr>
          <a:xfrm>
            <a:off x="51466" y="1064529"/>
            <a:ext cx="6371300" cy="2783843"/>
          </a:xfrm>
          <a:prstGeom prst="rect">
            <a:avLst/>
          </a:prstGeom>
          <a:no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marL="0" indent="0">
              <a:buNone/>
            </a:pPr>
            <a:r>
              <a:rPr lang="id-ID" sz="3600" b="1" dirty="0">
                <a:solidFill>
                  <a:schemeClr val="bg1"/>
                </a:solidFill>
              </a:rPr>
              <a:t>Matikan Bluetooth</a:t>
            </a:r>
          </a:p>
          <a:p>
            <a:pPr marL="0" indent="0">
              <a:spcBef>
                <a:spcPts val="1333"/>
              </a:spcBef>
              <a:spcAft>
                <a:spcPts val="1333"/>
              </a:spcAft>
              <a:buNone/>
            </a:pPr>
            <a:r>
              <a:rPr lang="id-ID" sz="1800" dirty="0">
                <a:solidFill>
                  <a:schemeClr val="bg1"/>
                </a:solidFill>
              </a:rPr>
              <a:t>Berikut ditampilkan method bluetoothOf berupa percabangan if dimana saat kondisi Bluetooth adapter bernilai true maka saat menekan tombol buttonOff program akan memanggil method disable() untuk mematikan bluetooth dan muncul pesan bluetooth dimatikan. </a:t>
            </a:r>
          </a:p>
        </p:txBody>
      </p:sp>
      <p:pic>
        <p:nvPicPr>
          <p:cNvPr id="13" name="Picture 12">
            <a:extLst>
              <a:ext uri="{FF2B5EF4-FFF2-40B4-BE49-F238E27FC236}">
                <a16:creationId xmlns:a16="http://schemas.microsoft.com/office/drawing/2014/main" id="{04641922-5784-4DD5-B851-7A0CD5728145}"/>
              </a:ext>
            </a:extLst>
          </p:cNvPr>
          <p:cNvPicPr>
            <a:picLocks noChangeAspect="1"/>
          </p:cNvPicPr>
          <p:nvPr/>
        </p:nvPicPr>
        <p:blipFill>
          <a:blip r:embed="rId3"/>
          <a:stretch>
            <a:fillRect/>
          </a:stretch>
        </p:blipFill>
        <p:spPr>
          <a:xfrm>
            <a:off x="9498127" y="660799"/>
            <a:ext cx="2518000" cy="4394200"/>
          </a:xfrm>
          <a:prstGeom prst="rect">
            <a:avLst/>
          </a:prstGeom>
        </p:spPr>
      </p:pic>
    </p:spTree>
    <p:extLst>
      <p:ext uri="{BB962C8B-B14F-4D97-AF65-F5344CB8AC3E}">
        <p14:creationId xmlns:p14="http://schemas.microsoft.com/office/powerpoint/2010/main" val="65869036"/>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821</TotalTime>
  <Words>2076</Words>
  <Application>Microsoft Office PowerPoint</Application>
  <PresentationFormat>Widescreen</PresentationFormat>
  <Paragraphs>515</Paragraphs>
  <Slides>67</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67</vt:i4>
      </vt:variant>
    </vt:vector>
  </HeadingPairs>
  <TitlesOfParts>
    <vt:vector size="82" baseType="lpstr">
      <vt:lpstr>Arial</vt:lpstr>
      <vt:lpstr>Berlin Sans FB</vt:lpstr>
      <vt:lpstr>Calibri</vt:lpstr>
      <vt:lpstr>Calibri Light</vt:lpstr>
      <vt:lpstr>Montserrat</vt:lpstr>
      <vt:lpstr>Roboto</vt:lpstr>
      <vt:lpstr>Roboto Condensed</vt:lpstr>
      <vt:lpstr>Roboto Condensed Light</vt:lpstr>
      <vt:lpstr>Roboto Light</vt:lpstr>
      <vt:lpstr>Roboto Medium</vt:lpstr>
      <vt:lpstr>Roboto Mono</vt:lpstr>
      <vt:lpstr>Roboto Slab</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Riadi .</dc:creator>
  <cp:lastModifiedBy>Zulkifli Mizini</cp:lastModifiedBy>
  <cp:revision>90</cp:revision>
  <dcterms:created xsi:type="dcterms:W3CDTF">2017-11-14T13:53:44Z</dcterms:created>
  <dcterms:modified xsi:type="dcterms:W3CDTF">2018-12-10T10:31:23Z</dcterms:modified>
</cp:coreProperties>
</file>